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extLst/>
          </a:lstStyle>
          <a:p>
            <a:fld id="{562DCF7B-5D1A-4460-AF27-94AA0F33B0F2}" type="datetimeFigureOut">
              <a:rPr lang="en-US" smtClean="0"/>
              <a:t>10/17/2010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extLst/>
          </a:lstStyle>
          <a:p>
            <a:fld id="{BD6E38DF-85F0-408B-B3D3-192C8C96E2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DCF7B-5D1A-4460-AF27-94AA0F33B0F2}" type="datetimeFigureOut">
              <a:rPr lang="en-US" smtClean="0"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38DF-85F0-408B-B3D3-192C8C96E2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DCF7B-5D1A-4460-AF27-94AA0F33B0F2}" type="datetimeFigureOut">
              <a:rPr lang="en-US" smtClean="0"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38DF-85F0-408B-B3D3-192C8C96E2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DCF7B-5D1A-4460-AF27-94AA0F33B0F2}" type="datetimeFigureOut">
              <a:rPr lang="en-US" smtClean="0"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38DF-85F0-408B-B3D3-192C8C96E2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DCF7B-5D1A-4460-AF27-94AA0F33B0F2}" type="datetimeFigureOut">
              <a:rPr lang="en-US" smtClean="0"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38DF-85F0-408B-B3D3-192C8C96E2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xmlns:mc="http://schemas.openxmlformats.org/markup-compatibility/2006" xmlns:a14="http://schemas.microsoft.com/office/drawing/2010/main" val="000000" mc:Ignorable="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xmlns:mc="http://schemas.openxmlformats.org/markup-compatibility/2006" xmlns:a14="http://schemas.microsoft.com/office/drawing/2010/main" val="000000" mc:Ignorable="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DCF7B-5D1A-4460-AF27-94AA0F33B0F2}" type="datetimeFigureOut">
              <a:rPr lang="en-US" smtClean="0"/>
              <a:t>10/17/2010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38DF-85F0-408B-B3D3-192C8C96E2A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DCF7B-5D1A-4460-AF27-94AA0F33B0F2}" type="datetimeFigureOut">
              <a:rPr lang="en-US" smtClean="0"/>
              <a:t>10/17/2010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38DF-85F0-408B-B3D3-192C8C96E2A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DCF7B-5D1A-4460-AF27-94AA0F33B0F2}" type="datetimeFigureOut">
              <a:rPr lang="en-US" smtClean="0"/>
              <a:t>10/17/2010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38DF-85F0-408B-B3D3-192C8C96E2A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DCF7B-5D1A-4460-AF27-94AA0F33B0F2}" type="datetimeFigureOut">
              <a:rPr lang="en-US" smtClean="0"/>
              <a:t>10/17/2010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38DF-85F0-408B-B3D3-192C8C96E2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2DCF7B-5D1A-4460-AF27-94AA0F33B0F2}" type="datetimeFigureOut">
              <a:rPr lang="en-US" smtClean="0"/>
              <a:t>10/17/2010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6E38DF-85F0-408B-B3D3-192C8C96E2A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xmlns:mc="http://schemas.openxmlformats.org/markup-compatibility/2006" xmlns:a14="http://schemas.microsoft.com/office/drawing/2010/main" val="000000" mc:Ignorable="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2DCF7B-5D1A-4460-AF27-94AA0F33B0F2}" type="datetimeFigureOut">
              <a:rPr lang="en-US" smtClean="0"/>
              <a:t>10/17/2010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D6E38DF-85F0-408B-B3D3-192C8C96E2A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xmlns:mc="http://schemas.openxmlformats.org/markup-compatibility/2006" xmlns:a14="http://schemas.microsoft.com/office/drawing/2010/main" val="000000" mc:Ignorable="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xmlns:mc="http://schemas.openxmlformats.org/markup-compatibility/2006" xmlns:a14="http://schemas.microsoft.com/office/drawing/2010/main" val="000000" mc:Ignorable="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62DCF7B-5D1A-4460-AF27-94AA0F33B0F2}" type="datetimeFigureOut">
              <a:rPr lang="en-US" smtClean="0"/>
              <a:t>10/17/2010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D6E38DF-85F0-408B-B3D3-192C8C96E2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Get to know ME..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Steven Rodriguez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713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Mother</a:t>
            </a:r>
          </a:p>
          <a:p>
            <a:pPr lvl="1"/>
            <a:r>
              <a:rPr lang="en-US" dirty="0" smtClean="0"/>
              <a:t>Going to school</a:t>
            </a:r>
          </a:p>
          <a:p>
            <a:r>
              <a:rPr lang="en-US" dirty="0" smtClean="0"/>
              <a:t>Father</a:t>
            </a:r>
          </a:p>
          <a:p>
            <a:pPr lvl="1"/>
            <a:r>
              <a:rPr lang="en-US" dirty="0" smtClean="0"/>
              <a:t>Loves cars, fix it</a:t>
            </a:r>
          </a:p>
          <a:p>
            <a:r>
              <a:rPr lang="en-US" dirty="0" smtClean="0"/>
              <a:t>Brothers</a:t>
            </a:r>
          </a:p>
          <a:p>
            <a:pPr lvl="1"/>
            <a:r>
              <a:rPr lang="en-US" dirty="0" smtClean="0"/>
              <a:t>2 older brothers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Family</a:t>
            </a:r>
            <a:endParaRPr lang="en-US" sz="5400" dirty="0"/>
          </a:p>
        </p:txBody>
      </p:sp>
      <p:pic>
        <p:nvPicPr>
          <p:cNvPr id="1026" name="Picture 2" descr="http://t2.gstatic.com/images?q=tbn:ANd9GcSGEcyRzU_lRZ2lYg8FN3tp3CxwNsfxzSnMXAqekocM7Pq3Tlk&amp;t=1&amp;usg=__Gs-74TjdlyG3dr31sSUIT7KjMAs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2386">
            <a:off x="3891303" y="2024368"/>
            <a:ext cx="4821749" cy="3611659"/>
          </a:xfrm>
          <a:prstGeom prst="ellipse">
            <a:avLst/>
          </a:prstGeom>
          <a:ln w="63500" cap="rnd">
            <a:solidFill>
              <a:srgbClr xmlns:mc="http://schemas.openxmlformats.org/markup-compatibility/2006" xmlns:a14="http://schemas.microsoft.com/office/drawing/2010/main" val="333333" mc:Ignorable=""/>
            </a:solidFill>
          </a:ln>
          <a:effectLst>
            <a:outerShdw blurRad="381000" dist="292100" dir="5400000" sx="-80000" sy="-18000" rotWithShape="0">
              <a:srgbClr xmlns:mc="http://schemas.openxmlformats.org/markup-compatibility/2006" xmlns:a14="http://schemas.microsoft.com/office/drawing/2010/main" val="000000" mc:Ignorable="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xmlns:mc="http://schemas.openxmlformats.org/markup-compatibility/2006" xmlns:a14="http://schemas.microsoft.com/office/drawing/2010/main" val="333333" mc:Ignorable="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180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YMCA</a:t>
            </a:r>
          </a:p>
          <a:p>
            <a:r>
              <a:rPr lang="en-US" dirty="0" smtClean="0"/>
              <a:t>Movies</a:t>
            </a:r>
          </a:p>
          <a:p>
            <a:r>
              <a:rPr lang="en-US" dirty="0" smtClean="0"/>
              <a:t>Friends</a:t>
            </a:r>
          </a:p>
          <a:p>
            <a:r>
              <a:rPr lang="en-US" dirty="0" smtClean="0"/>
              <a:t>Video Games</a:t>
            </a:r>
          </a:p>
          <a:p>
            <a:pPr lvl="1"/>
            <a:r>
              <a:rPr lang="en-US" dirty="0" smtClean="0"/>
              <a:t>X-box360</a:t>
            </a:r>
          </a:p>
          <a:p>
            <a:r>
              <a:rPr lang="en-US" dirty="0" smtClean="0"/>
              <a:t>Help out</a:t>
            </a:r>
          </a:p>
          <a:p>
            <a:pPr lvl="1"/>
            <a:r>
              <a:rPr lang="en-US" dirty="0" smtClean="0"/>
              <a:t>Pizza Shop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Activities</a:t>
            </a:r>
            <a:endParaRPr lang="en-US" sz="5400" dirty="0"/>
          </a:p>
        </p:txBody>
      </p:sp>
      <p:sp>
        <p:nvSpPr>
          <p:cNvPr id="4" name="AutoShape 2" descr="data:image/jpg;base64,/9j/4AAQSkZJRgABAQAAAQABAAD/2wBDAAkGBwgHBgkIBwgKCgkLDRYPDQwMDRsUFRAWIB0iIiAdHx8kKDQsJCYxJx8fLT0tMTU3Ojo6Iys/RD84QzQ5Ojf/2wBDAQoKCg0MDRoPDxo3JR8lNzc3Nzc3Nzc3Nzc3Nzc3Nzc3Nzc3Nzc3Nzc3Nzc3Nzc3Nzc3Nzc3Nzc3Nzc3Nzc3Nzf/wAARCAByAUcDASIAAhEBAxEB/8QAHAAAAQUBAQEAAAAAAAAAAAAAAAEEBQYHAwgC/8QAShAAAQMDAgMFBAUHCQYHAAAAAQIDBAAFEQYhBxIxE0FRYXEigZGhFBUjscEyQlJygpKiCBYlM2Ky0eHwFyQ0wtLxNUNEU2Rzg//EABsBAAEFAQEAAAAAAAAAAAAAAAACAwQFBgEH/8QANBEAAgEDAgQDBgUEAwAAAAAAAAECAwQRBSESEzFBUXGhBhQiMmGRM0KBsdEVFiPhUsHx/9oADAMBAAIRAxEAPwDblOJTjmUkZ6ZPWjmT15hWN8WNPaqfi/zgdmxFot4IEaI24nlaJ3WeZRyQMZwBtv3VmkabdJiV9leXyhBwfyh8s0lvBLtbX3h8MXv4bfyj1QZ0RLwZMpkOq6I7Qcx91JNnw4LRdmyWI7Y35nXAgfE15ZRBklXM5PdKuvsDlOfWllWxElKlOvvvPAey484VY+PdXOYiwloVzjKX3x/0eiNYauj6bsSLt9HdmR3MBDjBSUJ5h7JUc9CcDbNUu0cZDMT9raoZIIBUi6tNdQDsHuUnrTHQOotNag09G0JdI0huQ4ypCi57SVuAk5SokkK7xkAdw86DJscjSuoZdknoSo7OMO8uzyPzVD/DxBFKbwslbbW6rV1Sk+HOxrcrjFaYSU/SLbLUs90eTGf+aHDTRHGuC+6G4lguDijnHaONtj4nasvlyDEbLga50D8rlIGPOu0Zu4y20uRrZLeQoZCmwFgjyIptTb7FzPRrelPhqVcPyNBmcZpaUqEbSzvOOhXKBH8KfxrrC4urcZ559vcYd/8AabiKd/i5x91ZvKbuUFhyRItExppCeZS1o5QB60xtj0x5RcfaAYXko3AI8/Ojjl4HVpdlOahCcm39Ohp0LjPIEpRuen3EQEhRLjKsr8jyq28O/bzq86E1FctS252dcLKu3NKUlUVRcCg+0oZCvH8Nx51ien7IrVOpYllRn6MPtpih+a0kjb1JIHqRXpFhptllDLSEobQkJSlIwEgdAKXFtrcqdQoUreu6VN5x1OuaM0DekJpRCFzRmoO+aji2e6We3voWpy6PqZbKeiSBnJ+Q99TYoAXNGaQnFJzpPQ+VcyB9ZozSZozXQAnbGKaxLjElSZUaO+249EWEPoSd2yRzDPqKdEiqjpmOYetdWJ9jlfVFkpHf7TZSfdlBoAt+aM0xvF2g2a3vXG5SAxFZTlxwgkJycDYb7kgVl194xqdV9G0ra1vOqB5ZM3CEJH6XIN8epHoa7FOWyONqKyzWn32mGVvPuIbbQCVLWoJAHmT0qgXri1YokoQ7Uhy6PFWFOMhQZR4krCST+ylVZdOm3e9ul7UVyXOOPZjkcrKD4hI2+VJgAEDAHcAMCrGlp05LM3graupQi8QWS9nizMw4tNsZwkZS3yvZV5BXL19UiprTvFexXFn+libPK7Qp7CSVHIwMEKCcb77ddvSsq2pFoS6kodSFpPUKGxp56YsbMYjqjzujaNQ8Q9OWW3KmKnsy1dGo8dYUtw7bAd3Xcn59DPafuCrpZYU9bXZKkMpcKAc8ue7NeWtSRW41vbUyVhKXc8pUSE7dwPpXp3RqOTStoGMf7o2fiM1XV6PKeCyoVebFSJnNITSms51nrmRa7y1AatlxDEd9C35LAQe1bxkhIz543x0pgdnNRWWaNmjNYTZeMUmDIuT062zpsWTLU5EUFhIZa6BGCD4Z61ZIPG/TslQS/AubK+/DaHAPgrPyoFJpmpUmcVSGOLWi3FBKrsplR7nozqce/lxReOKOmYkBT8C5xZzo3DDbhSoj4GgG8LJeM0ZqpaB1vA1hbw4wC1NbSDJj8pIbOcflYAIPUd+9W2g6GaBRRQAtFFFAHJ1pLrakOISpChgpIyCMbivNesNNL0Zq9yK2gi1zgVxFHoN/yM+KScehBr0xVX4h6Wb1Vpt+GMCY2e1iOHblcHQZ8D0PrXJLKH7WvKhVjUXZmDkEd1FcIjq1oW08gtyWVFt5tXVKhsa7VGaPSaFWNakpx7kTc0PwJse7wFFDzDiXMp6hQOQa2TV8KNxI0DGv1lT/AElFQXmUpHthQH2jR88jbzA8azBQCkKSoApUMEGn/DnVK9E6jMOY6r6nnKHaEnZo9znu6K8vQU7TllYZktcsHRqe8U+j6+ZEW+UmfF59irHKtPgau3CHVJsN3Om7k9iBMVzwnFq2acPVHkFff+tUTxR0yrSeoReYKAq0XJwqKU9Glncp27juR7x3VXLg21Lt5dSsDlTzocz0P+vwo+Rjkpx1Ozy/xIepqnG+9lbMLTcdw80kiRLwTs0kkJT71A/u1mrq22GFOK2QhOaY224zLtNlTbnIXImKCEKcX1KQMD5AU/h256/36DY4oyp5YU6e5CB1J8sVyTzIe07hs7CVf80jvomFqxybJlafuCbctSUKfW4rZfMCUDlwcjGT08auDlw4qMnlXcIryN/aYYYUo+5QTXTRLQN21I+E8qUz/oraR0DbSeUD4Grb3YxWdvdYr29d04pYWP2KZW8K3xvqynx9T69huc8uWXP7EmzKKfizv86dPcUL/DaJdtkOYsdUsMSmj7gtB++rNjbAwBR/rqaaXtBN/NH1wcdlHxMkvOsr/d9ZWq5S7fMajxZSHo8NScAEAc4SogdQknfzr0i0srbSpSCgkDKSc48qyPiC+5BtUO7NJK1W6c1IKf0hukj3g4rV7fKZnQmZcVQUw+hLrah3pUMg/A1oLC7V1RVRbEGvS5cuEY6hjquEJ6Apl8tPIwpxp8tFPoob52/71hyJuqLpqiXabBqqcY8BtQMh9fU7AgqSMq3wASO44xW7X6UiFa5D7iuVKEEk+XfWVcNrWmJZnbiUcjtzdL5T3pbyeQfMn31Fv7uVspTT37ebHaFLmYTOkSZxLt8JmKzJs8lLSeUOvFSlq8yonc18vXviqEkhNnV+py5+Zq1+6iqL+vXPdIl+50+xRF3ni2+SB2DQ8QhkD4nNQ6bXqV3X1g/nBeHWpVwKm+2guhLjaE5JGQMZ9o+PWtTxv3AelUXiaXGnbJMhyOwmMyFhpY2UkkDf3fhVhpmqVbm5jScUkxi4t40qblk5cQNTOTn2tPW2Q+/AhKLZcfcK1S3Un2lrV3oQf3lDyFV5hhthJCcqUo5U4o7qPif9bU2trBZLjikFCs8iAe5Cdh8evrT0V6HaW6hFN9TIXty5zcU9gooxSFSUpKlKASO8napreOpASb6C0DrTZU+EDj6Wxn9cV2bdadALTrayf0Fg/dSOZHxF8qa7EdqZPNaHT+ipJ+ePxr0npBaXNK2ZaTsYLP8AcFecNQDNokj+yD/EK33he92/D+xLznEVKT7sj8KptR/FXkXmmP8AwvPiWgisS4zXbFyciskl4oTHbSk75Vuo/AitolvojRnX3SA22grUfIDNebX5Cr/rKVPcOURVHGOhcJP3fgKrxd7JKKz0W/2/2SMCMmFCZioxytICT5nv+dD0KI//AF0ZlZ/tNg13pe6gyjrVHJyy8sj1WS1q/wDQRz+wK7RbdBiuFceIy2SMHlT1FOqSg77xVe3E/uM+Hl/m2HX0GzqkvfVzr62uw58N/aDKVYx1zjc/9/RYOa8s6qLluuVvu7CU9oy4kg+CkK5k/ca9PW+W3PhR5jBy1IaS6g+KVAEfI0GvtKvOoxmOaKKKCSFFFFABSK6UtFAGKcaNPC1XFrVUJr7GQoMzkJHRX5rnv6HzA8apIWlaUqQQUkAgjvFekb5aot5tUq3TUc0eS2ULA64PePMdR5gV5nk2246XuTtpvDK0IQ6pDD5ThDgB2I/skb+WabqR7mi0LUeVLk1PlfT6HemtyiJmRCjA507oJ8ad9/lR37Uynjc11alCtTcJdGXbhjdY2s9JytF6hyp5lrEdaj7Smx0IP6SDj3Y86zlcGTp+9y9PXVA52llKSeiu8EeRGDSh2VZr1FvFtWWn2nApJ7ubvB8lDIPrWlcRLOzrrSkLV+n2yZsZvLrSd1qQPykHxUg5I8Rnyp/5kYLhqabdb9vVFCCWmQtfKlAO6iB4dTWh8GLY1Gsdy1ZNQA5JUpLSlfmso649T/drJ7rPC7U2pChzvADCe7xH4VuGrm06T4Qrgt4S41CRGyO9asBR95UTTW6i2Ttau41JQpUn8K3+5BcNnTKsMieoHMye+/v5q/yq1CoLQsYRNI2psDBLAWfVRJ/Gp2sHfz47mo/qNUVimkFFFFRB0j9QwfrKxT4WMl5hSU/rYyPmBX1wKvRuWiUQ3VZetzqmCCcnkPtI+8j9mn3h5HNUrhc/9QcUL1Y1HkYmpU4ynzHtpAH6qlD3VqPZ6ttOk/P+SuvodJFu4vTym1RLOyrEi6vpjpwdwknCz+7kftCurTaGW0NtABCEhCdu4DA+VVO6zf5y8XXeRRVDsTCkJx0Lp2P8RP7lW6o2v1P8qh+v3HLNfDkKKKKoG+5NDHN7IOCdhWHahnu6n1JIWt1fYofU0yObZLYzj3nHXzrbZTvYRnnu9ttSx7gTWEaeb9plw9Vpdc+KgPwNa/2UtlOrKb7YKfVq3BT2J84ztRSq60lelpYMM3kZvvvPSTGh4Ty47V1W/J/ZA8fup7ZLDIvdzTb7WwmRJA5npMklSY6emVHxPckbn7otqQbe5LbdCFYCn+YK9pQJ8K3vhjYkWfScMrSDLmIEqSvG6lrGQPQAge6qq6uHGP1foXdrb5lj8q9SPs/CzT8dlJuyHLrI6lUhRS2D/ZbTgD35Nd7tws0jcWigWtMRZGzsVZbKfd0+VXeggHrVU5NvOSzUUjzJrPS87RpkwZrr0mA+AYkrl9k4I9lX6KvLpjetg4MO9poSO1n2o8l9rGemFkj5EVZNVWr6607cbakI55MZbaCsZCVFJCT7jg1V+GNkvGnTcIVzioajuhmU2pCwoB1SOV1Gc9xQk+/zpcqjkkmcjBRba7nXi9fBZdKPBKsPSDyIHj/rasj0xDMS1IWvd189qsnqM9Plv76nOK00an1r9TNOkRbY39spO/t9SPmB7q4gAABAISNsHupsotWrYXAur6inGTiml0lqg296ShAWpsA8pO3WnVNroUC2S+1zydirPwoZTUcOpFPdZFhzWJvamOrmDRAKvzSSM7GnJqA0UpP1HhAHMHVcw+H4VP8AcaEOXdONOtKEeiIvUsT6XZ5KQBzNjtE+o3PyzWg8F9bMXa3wtOKZdEuDCJW6ojlUlK+VIHf+SU71USARggEHuPQ0z4Of0TxSVCVsHWHmkZ7xgLHyTQXWi1cwdPw3PRlFAooLsKKKKACiiigAqq8QdLt6msq2QhJlNAqYJ2JP6PofkcGrVXyoZ8KBVOcqclKJ5RflqtTi409DnO2rlSSnBOOoPgRT8EKAI6HcVYePsKNDurTjLaULlIDjmB1UCoZ+QqsQQoQ2Obr2ac/Co8o4NtpN5OvNwe6wn/o6utpdQptwZCgQcVIaG1nK0BJkx5bC5ltlK5kpCwkocH52/iOo8hTCovUilC38o/OUAr06j5iiDwxeuWdOrbyqv5om02fhpb16nvFzmwmhbZKmlwmEvK2Oy1L2I5cqH5PTHlTHj/JX9R2y2t7qmTAAlPeAOnxIrTrWvtLZDc/SjoP8IrKOJjn1lxS03axlSIqPpK0+8q+5GPfSq8uGDl4b/Yw8N5JFlisJixmo6BhLKEtj9kAfhXSj160V5xKXFJsvUsIPfioO1X1y4aiudsEdtMeGhBbfSsK7Tm9NvH4GnGqZbkDT1wfZyXg0UtY686vYTj3qHwrOOF92c/nW/CkIS0Fw+wS2NuUtY+eOcn1q0s7JVLSrWe+Ft+5Hq1HGpGJre3fWccR1ydP6lsuqoKcrbWELBOAVJyQD5FKiK0eqfxSYXM021Djt9pJkTGkMJBAJV7XjSNIqundx8HsduYqVJjfhLCWmxP3OQVGRcH1KUtW5UB3n1JUffV4qu8PWXY+kYDT6lFaQocq0FJb9o+zg+G+9WKmtRqOd3N/UVQjw00Qmsb39Q2N+SggyV/Zx04zzOHpt346+6pC1Mux7ZFZkOvOvIaSHVunKirGVZPfvke4VQeIskSly5KnltNWjs0RuQ455iyFeG4SgdKsPDu8Tr5YlS7gUFSXeyQoDdYSkZJ8ycnuqXWs5U9PjNY67/r0G41U6zROXon6mn46/RnMfumsXshSBC5SD/uqs4PQhWT99bk62l1pbbn5C0lKvQjBrEI8X6unCIpJStiRIjqz343HyAq99kKqTnDvsVetwbgn9GSp6milV1NJXopjCJvCOVyT4vxFJ/aSc/d91ekdJ3iJeLRGciOpUpDLXapH5hU2lWPga89XOOqRFy0MvNnnR5kd3vFWDhfqhyxrQZKi5CUOyUB+UhIJKSR4jJ9QfKqe7t3Ko8eZd2lwo0k35HoCimsKbHnRkSYjyHmVjKVoVkGu/aJIJBBA61V/QtFJPofdVfVmsrbYbVdX0yWnZkFtPNHSrJDi8htJ9SDt4A1A6x4lxYRXb9NKanXAjlL4OWI58SeiiPAe+vP6xIky5zb7xdccfBOT/AFjpJAUR6FR/70pwko8TWwl1I5ayWrSjbq4si5S1KXKmulxaj37n7ySanK5xWUxozbCB7LaQkD0GK6UlGNu6vNrSkwFMbq2ue5Cs0c/b3KQhkHwTkcx+FPv9bV34dwlXjia3JWPsLbHcWn9b8nP7yj8KGSNMo8yum+xX7M19Cu10ghPJh0OoT4BXUfhUznNfOuYKrLxLxjDc9lSkHxySfvyK+8+FCDUqbjVy+6QndioSZLNg1jZb8nIQh9PbY70g4V/CSKm6idVxhKskjb22vtEn06/KgTp1Xl3EfBnpRJBGRv5+NfVVvh1dRetF2maVcyzHS25v+ej2T91WSg14UUUUAFFFFABSGloPSgDDv5QrHNc7QvbCo72f2SP+qqcnZKQO4Crt/KJVySrAo9FtyEfNr/GqUOgpmp1NZ7N78b8gqM1EnNsWfBQ/GpOo+/jNqe8sH50iPVF3qazaVPJnqKyH+hLef/it/wB0VkkVX1txe1HcObLcFAio8iAEn5pV8a1y3KSzZoilkJS3HQVE9wCRmsg4XhUmBc7w7/WXGe46Se8Zz96jUbVqvLtJ/Xb7nn9tHiqIufXcUUUVgi6IbUrzTYt30g4YRM+ku/2m2G1vEH3oFZVcLZP0VqqBOlKUpSUsyXspx/WD7QH0JUn3itE1coyL7p+1Jyfp7qmVAdzalthf8AWPQmn3HGyrl2VVyZRlyOklQ8WzjnHySofq1sdMShZQytpN5/XYqrht1fIm0KStCVoVzJUAUq8QelN50CNO+jmU3zmO8l9ohRHKtPQ/5VBcObn9Z6ShqUrLsfLC/VOMfw8tWastWhO3rSinumyxg1OCYeNcpkluHDflP47JlsuKz3hIzXWqtxJlONaYXEj7vz3m4zaR38x3HwFFrS51eMPFnakuGLZG6Vsq9RW96dMPPHZDme8OSpAJWr9hCkJ9c+FPOFCeTRjCSN/pDufXP+VXPS9pTaNGIt7aByRwPaHVasgqPxJqq6AT2VuuUcDAYuchA9Oar7U6nFby4emzXqQrdfHv13LN128ayviLEMDUX0xIIblJRIH6yPYWP3Sk+41qlV7XNlXerE4mOAqXHV2zAP5xxhSP2k5Hwqv0W791u4yfR7Dt5R5tJoohoqNsk1MlksKJS6zsQrryjofhUl3ZFew0qkakFKLPPq1KVKbjIM/CmrsIdsX4rhYdV+XgZSr1FOqKVKCktxMKkoPYSHc9QW8rEKRHaC9l4UoBfqncGuL7ciYrM18BGMFiKnsmz64O9d6Ka93pt7jvvU0ttj5bbbZbDbSAlA6JTsBUFaYfaascWcFKFrXjHQjp8yKnzUVYCf50z052CFfNSah6lFKmkvEcoVJKnUl3wWuiiiqcpRje5bsK3OvsBXOnopIB5fPB+Hvr64aazj6bE9a7dJkOupaQlQSfZCeYqGwPVaifhS3WGJ8JcYudnzEHmxnGDmviywDboIZUsrWVqWpQPUn/ACArhb2t1ChbPHzZOXEzWCNRTLRKjW56O/CWo85Sr2knBA3A8DTqDcI89Clx1KIAGQpBTjPqKcqwsYVuPPel7sA7eFAxdXsLiCUo7rvkSuchoPR3WVdHEFJ94xXSgddqCDCTi00WP+T3c1G1XazPk9pDkhxKT3BexH7yT8a1wV5y4e3E6d4qJbcVyx7iSyrPT28KSfcoD4mvRqcneg3FOanFSXdC0UUUDgUUUUAFB6UUhoAxj+UY1lnT73XkfeQf2gg/8tUetB/lAJkTIdqgw4cqQ4HlPEtR1qAHKU45gMZ8uvSqC5ZNQtLbRbrRdbi0UglxVsdYKT4b7Gm5xb6F7ouoUbNyVXvg50yvac2t/wBB99Tzel9ZPDKNLSh+u4hP3kVznaM1mmzTnZmnylCGyoqTJb5kpG59kKJVtSFB5Li81mznQlCMstp9jV75qeMnRd1YZDokR7RzFRThIKkBIwe/BV3eHpmC0DF+h6OtTfLjnZ7U+fOSr7iKjbwxe7dwjuk3UU6NIcuEeOiOhuOlC2kkjCVKAHNsBsemKtVtZSxborKBhLbKEAY6YSB+FUvtDPFGEPF/t/6ZixXxtjiiiisiWZAtMfS+LGnk7ERIT75HqCkfM1omoYbcy1Ptuo5kFPtDxHQ/Ims/saVO8VVuIOOwtraD6KWT9ya1EjnSUncHrW6soKdkqX0/fcpqzxVcjC+GbKrTNv8AYnj7USSHEZ/OSfZyPcEVfd++q3fYYsvEiFKGzVxZXEX3e2kcyD7xgfs1ZO/urMarF87jfdeq2ZY2zzHAVWbs19Y61s0QAlEJpya4nxUSEI+eas23nnwqH0cyq5axvc9IK22H2YQUO4NjmX/ERXNMpuU3JeGPvsFxLEdzRG4gbt/0cAf1ZHvNZrpZPZyb+3jGLq5keqUn8a1YAYrM7e2GNTapYG2J6F48lNINX+r0VG1bXZJepCtZ5qbkpRRRWOLXBmnELTDUSeL/AARylaiZDIVyAkAkqCu4kA5FV1F5imQGX0ux1EbF1OAT6/jWraqYakWdxD60ttBQ51K6BKstq/hWaa2fR9s1zw5sTziUInMRg0JGDk8hKSlWOo291ehez2o1Hb8LfTYzup2VOc8tFFAz039KSrv/ALG5EeE39XX4tyAn22n2+dknyOxFQ8zQesIRx9Wxpw/TiSQkn9lePvNamGoUntLYoamm1VvHcgBRjwpZsHUUNzlkaZubQ73CypSPigKqKlPvtrKZr70dwI7Qxmoy0OBPjlYG23WnXe0uzG42FbusEgt9pDqGlrAcWfZT3n3VG2BaP51zikhQUg4IOx3FOLZbTMaEhKfo0VwZKufmddHmruHpUzEtkWJIU6y0lKigIGO4Cq66uVWjgTOVKhCcN22sDvurnIfbjMLeeJCEDJIGTj0rodupA9aj9QSBHtbvKoBT2GU743Vt92aryto0nOrGLXVjSy39NxmvtkNNNpA7PmVhSsn/AA7qnFZOcE/CnOgeFNq1Bp9N2kSpTTjshf0co5FJ7NJwCUqBBzjNWJrg3FaHKLmy6O7trcgke9KkmgvqukU6jzB4/QpdxmNW6KZEhLnICAeVPTPfX1DlMzYyJEZfM2snBx4bVZ7hwUbktcibswyM5+zhkfe4azvTsKbZ7xcrRMeLaobhC2SkHmPTmB+B9DQR7jS40qDlndFjoFFFdKErOsWlx3YVzZJSthYClD4j7jXpTT1ybu1miTWlAh5pKj5HG4+NYLeIgnWuTGxupBKfIjcVbOBF8W5bzbH1HAyG8+KevyI+FcNNptzmkk+zx/BsFFIOlFBcZwLRRRQdCiiigApMDwFLRQAmMDYCo+9PXGNCUuzwmZkrIw06/wBkCO/2sH4VI0HONqAMP403PUMu0262XK1RISZL/OktTw6XClJ2IKU46jffevm08RoMhYiS4E1iQ2OVaRyL3HXvB652wa0fV+nLlf3Wm2ZdsaiJQQpMq2iQsKPUpJUABjG3391URwTtC3e2mzHH1nq220lhv91HT41BvLWncrFWLaXTA9SqSpvMWcF640+1gSJbsdR6JfjOJz/Dj50juvNLtp5vrZpR8EtuKJ/hqZb4T2BpISi2RFAd61LVn405b4bWdCSkWq2hJ2P2WdveKo5aXRzhU5+hM95l4r1K5wyu0O98QL5KiuczP0djslKHKVYGD7J36k1rTrrbDS3XnEttoHMpazgJA7yazTQ/D+DaNWXZ6Vb0/YSEO25xRzhPLnKd9gFEjfw8q0qTGZlxnI8plDzLieVbbgylQPcR3itDbwhCPDHtt9kQKknJ5ZkHFjU+nptvbctN6hvXCI8h5pLZK8qSdt07dCe+nsTV1okRWXlPOIU6gK7P6O4SMjONk7+6rZP4eaUlMLT9QQW1K/PQ0EkfCqxofSdrfYuFrffurcu1TFxnS1cH2g4nJLa+UKwMpx08POol5ptO52fjn7jtKu4I5zNWWyJFdkYmKS2kq/4J4A4GepRgfGl4IXmO/a3IKmZZuDzzsqQ6WD2aeY+z7fTcdKd624dtP6ekt2ZV0kT1lCGkvXJ1aAFLSFFQUrBASSfdVl0vomy6bDTsGKTLQyGlSHHFLUrYZxk7A46Cl2On0rWL4e5ytXdTBZT0rKJdziROJGoI70phtLjMZzK3Ep9sJIKd+/BBrUpkdEuI7GdKwh1CkKLaylQBGDgjcHfqOlZveODVnul0RJXOuKWeyKXEqf7RxSsjlIWsKwAMjGPDpUm6t43FJ0pdGIpz4JcQ9TNiKAKZccg9CHk/419GVGAyZDOPHtE/41HR+CdjikqjXO5oz1CuxWPgW65P8DrHIc7R653Dmx/5aGUD4BFUf9uwz+J6Ev35+B0vM2zSbbJhzrlCQ2+0pCuZ9GwIx41G8FtXWq36bVabrc4jDzUtwNdq6EhSVYIIyfEqqZY4L6cShtEmTc5TTf5Lbj6UgfuoB+dT1j0Hp6zKdRGs0QoJBQt5Har6d6lZPWrKysVZRcYybyyPVrc15wWsYIBGDS0DYUVZDAmB6edU3iFo+HqCJ9IMBqRLZSeU9nlxY/RCsgjHWrnSEZoEyjxLBiB4LTOUORZ5jqIB5A+ocvl+TTJ7g5qNCvsrmpf/AOxI+ZFb5ijFAzyNurMG/wBkmpTjL0XoN1Or/BVVbUPD3U0OcqF7U9bcYy1oZUtQQgHHftnrgDJwDXqPFfPLQLjSUe5W+HdrmWTSsO2TmuRyOjAy7z5zufTckY8qs1AGKKBxLBE6ju67LDElNtnzwVcpRBZDi09/MRkbelebr1eNRy9TuXqdZ3kuqHZqDcRbaVoB2znJ6Y+VepqMeZoOSjGUXGSymeX0alfUcfUk8nwCSf8Alp01cbu/vG0vdXPDDaj/AMtelseZ+NGPP50EH+l2v/H1Z5nXc7y2rDmmbkj1aX/0070tLulluygmy3ILjqExLRZJUllZAyUjfGT3V6NI9fjVP1laLmLxZdQWFntpcJwsyGQQC/HcI5hk/o9feaByNjQgsRWC3I/JAopU9OlFBLwfVFFFB0KKKKACiiigAooooADSCiigBaQ0UUAMW/8Axdf/ANA/vGnwooqPQ/N5sVLqB3FJypCiQkAnqQOtFFSBItLRRQAUUUUAFFFFABRRRQAUUUUAFFFFABRRRQAUUUUAFFFFABRRRQAUUUUAFIaKKAAUUUUAf//Z"/>
          <p:cNvSpPr>
            <a:spLocks noChangeAspect="1" noChangeArrowheads="1"/>
          </p:cNvSpPr>
          <p:nvPr/>
        </p:nvSpPr>
        <p:spPr bwMode="auto">
          <a:xfrm>
            <a:off x="155575" y="-236538"/>
            <a:ext cx="1419225" cy="49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g;base64,/9j/4AAQSkZJRgABAQAAAQABAAD/2wBDAAkGBwgHBgkIBwgKCgkLDRYPDQwMDRsUFRAWIB0iIiAdHx8kKDQsJCYxJx8fLT0tMTU3Ojo6Iys/RD84QzQ5Ojf/2wBDAQoKCg0MDRoPDxo3JR8lNzc3Nzc3Nzc3Nzc3Nzc3Nzc3Nzc3Nzc3Nzc3Nzc3Nzc3Nzc3Nzc3Nzc3Nzc3Nzc3Nzf/wAARCAByAUcDASIAAhEBAxEB/8QAHAAAAQUBAQEAAAAAAAAAAAAAAAEEBQYHAwgC/8QAShAAAQMDAgMFBAUHCQYHAAAAAQIDBAAFEQYhBxIxE0FRYXEigZGhFBUjscEyQlJygpKiCBYlM2Ky0eHwFyQ0wtLxNUNEU2Rzg//EABsBAAEFAQEAAAAAAAAAAAAAAAACAwQFBgEH/8QANBEAAgEDAgQDBgUEAwAAAAAAAAECAwQRBSESEzFBUXGhBhQiMmGRM0KBsdEVFiPhUsHx/9oADAMBAAIRAxEAPwDblOJTjmUkZ6ZPWjmT15hWN8WNPaqfi/zgdmxFot4IEaI24nlaJ3WeZRyQMZwBtv3VmkabdJiV9leXyhBwfyh8s0lvBLtbX3h8MXv4bfyj1QZ0RLwZMpkOq6I7Qcx91JNnw4LRdmyWI7Y35nXAgfE15ZRBklXM5PdKuvsDlOfWllWxElKlOvvvPAey484VY+PdXOYiwloVzjKX3x/0eiNYauj6bsSLt9HdmR3MBDjBSUJ5h7JUc9CcDbNUu0cZDMT9raoZIIBUi6tNdQDsHuUnrTHQOotNag09G0JdI0huQ4ypCi57SVuAk5SokkK7xkAdw86DJscjSuoZdknoSo7OMO8uzyPzVD/DxBFKbwslbbW6rV1Sk+HOxrcrjFaYSU/SLbLUs90eTGf+aHDTRHGuC+6G4lguDijnHaONtj4nasvlyDEbLga50D8rlIGPOu0Zu4y20uRrZLeQoZCmwFgjyIptTb7FzPRrelPhqVcPyNBmcZpaUqEbSzvOOhXKBH8KfxrrC4urcZ559vcYd/8AabiKd/i5x91ZvKbuUFhyRItExppCeZS1o5QB60xtj0x5RcfaAYXko3AI8/Ojjl4HVpdlOahCcm39Ohp0LjPIEpRuen3EQEhRLjKsr8jyq28O/bzq86E1FctS252dcLKu3NKUlUVRcCg+0oZCvH8Nx51ien7IrVOpYllRn6MPtpih+a0kjb1JIHqRXpFhptllDLSEobQkJSlIwEgdAKXFtrcqdQoUreu6VN5x1OuaM0DekJpRCFzRmoO+aji2e6We3voWpy6PqZbKeiSBnJ+Q99TYoAXNGaQnFJzpPQ+VcyB9ZozSZozXQAnbGKaxLjElSZUaO+249EWEPoSd2yRzDPqKdEiqjpmOYetdWJ9jlfVFkpHf7TZSfdlBoAt+aM0xvF2g2a3vXG5SAxFZTlxwgkJycDYb7kgVl194xqdV9G0ra1vOqB5ZM3CEJH6XIN8epHoa7FOWyONqKyzWn32mGVvPuIbbQCVLWoJAHmT0qgXri1YokoQ7Uhy6PFWFOMhQZR4krCST+ylVZdOm3e9ul7UVyXOOPZjkcrKD4hI2+VJgAEDAHcAMCrGlp05LM3graupQi8QWS9nizMw4tNsZwkZS3yvZV5BXL19UiprTvFexXFn+libPK7Qp7CSVHIwMEKCcb77ddvSsq2pFoS6kodSFpPUKGxp56YsbMYjqjzujaNQ8Q9OWW3KmKnsy1dGo8dYUtw7bAd3Xcn59DPafuCrpZYU9bXZKkMpcKAc8ue7NeWtSRW41vbUyVhKXc8pUSE7dwPpXp3RqOTStoGMf7o2fiM1XV6PKeCyoVebFSJnNITSms51nrmRa7y1AatlxDEd9C35LAQe1bxkhIz543x0pgdnNRWWaNmjNYTZeMUmDIuT062zpsWTLU5EUFhIZa6BGCD4Z61ZIPG/TslQS/AubK+/DaHAPgrPyoFJpmpUmcVSGOLWi3FBKrsplR7nozqce/lxReOKOmYkBT8C5xZzo3DDbhSoj4GgG8LJeM0ZqpaB1vA1hbw4wC1NbSDJj8pIbOcflYAIPUd+9W2g6GaBRRQAtFFFAHJ1pLrakOISpChgpIyCMbivNesNNL0Zq9yK2gi1zgVxFHoN/yM+KScehBr0xVX4h6Wb1Vpt+GMCY2e1iOHblcHQZ8D0PrXJLKH7WvKhVjUXZmDkEd1FcIjq1oW08gtyWVFt5tXVKhsa7VGaPSaFWNakpx7kTc0PwJse7wFFDzDiXMp6hQOQa2TV8KNxI0DGv1lT/AElFQXmUpHthQH2jR88jbzA8azBQCkKSoApUMEGn/DnVK9E6jMOY6r6nnKHaEnZo9znu6K8vQU7TllYZktcsHRqe8U+j6+ZEW+UmfF59irHKtPgau3CHVJsN3Om7k9iBMVzwnFq2acPVHkFff+tUTxR0yrSeoReYKAq0XJwqKU9Glncp27juR7x3VXLg21Lt5dSsDlTzocz0P+vwo+Rjkpx1Ozy/xIepqnG+9lbMLTcdw80kiRLwTs0kkJT71A/u1mrq22GFOK2QhOaY224zLtNlTbnIXImKCEKcX1KQMD5AU/h256/36DY4oyp5YU6e5CB1J8sVyTzIe07hs7CVf80jvomFqxybJlafuCbctSUKfW4rZfMCUDlwcjGT08auDlw4qMnlXcIryN/aYYYUo+5QTXTRLQN21I+E8qUz/oraR0DbSeUD4Grb3YxWdvdYr29d04pYWP2KZW8K3xvqynx9T69huc8uWXP7EmzKKfizv86dPcUL/DaJdtkOYsdUsMSmj7gtB++rNjbAwBR/rqaaXtBN/NH1wcdlHxMkvOsr/d9ZWq5S7fMajxZSHo8NScAEAc4SogdQknfzr0i0srbSpSCgkDKSc48qyPiC+5BtUO7NJK1W6c1IKf0hukj3g4rV7fKZnQmZcVQUw+hLrah3pUMg/A1oLC7V1RVRbEGvS5cuEY6hjquEJ6Apl8tPIwpxp8tFPoob52/71hyJuqLpqiXabBqqcY8BtQMh9fU7AgqSMq3wASO44xW7X6UiFa5D7iuVKEEk+XfWVcNrWmJZnbiUcjtzdL5T3pbyeQfMn31Fv7uVspTT37ebHaFLmYTOkSZxLt8JmKzJs8lLSeUOvFSlq8yonc18vXviqEkhNnV+py5+Zq1+6iqL+vXPdIl+50+xRF3ni2+SB2DQ8QhkD4nNQ6bXqV3X1g/nBeHWpVwKm+2guhLjaE5JGQMZ9o+PWtTxv3AelUXiaXGnbJMhyOwmMyFhpY2UkkDf3fhVhpmqVbm5jScUkxi4t40qblk5cQNTOTn2tPW2Q+/AhKLZcfcK1S3Un2lrV3oQf3lDyFV5hhthJCcqUo5U4o7qPif9bU2trBZLjikFCs8iAe5Cdh8evrT0V6HaW6hFN9TIXty5zcU9gooxSFSUpKlKASO8napreOpASb6C0DrTZU+EDj6Wxn9cV2bdadALTrayf0Fg/dSOZHxF8qa7EdqZPNaHT+ipJ+ePxr0npBaXNK2ZaTsYLP8AcFecNQDNokj+yD/EK33he92/D+xLznEVKT7sj8KptR/FXkXmmP8AwvPiWgisS4zXbFyciskl4oTHbSk75Vuo/AitolvojRnX3SA22grUfIDNebX5Cr/rKVPcOURVHGOhcJP3fgKrxd7JKKz0W/2/2SMCMmFCZioxytICT5nv+dD0KI//AF0ZlZ/tNg13pe6gyjrVHJyy8sj1WS1q/wDQRz+wK7RbdBiuFceIy2SMHlT1FOqSg77xVe3E/uM+Hl/m2HX0GzqkvfVzr62uw58N/aDKVYx1zjc/9/RYOa8s6qLluuVvu7CU9oy4kg+CkK5k/ca9PW+W3PhR5jBy1IaS6g+KVAEfI0GvtKvOoxmOaKKKCSFFFFABSK6UtFAGKcaNPC1XFrVUJr7GQoMzkJHRX5rnv6HzA8apIWlaUqQQUkAgjvFekb5aot5tUq3TUc0eS2ULA64PePMdR5gV5nk2246XuTtpvDK0IQ6pDD5ThDgB2I/skb+WabqR7mi0LUeVLk1PlfT6HemtyiJmRCjA507oJ8ad9/lR37Uynjc11alCtTcJdGXbhjdY2s9JytF6hyp5lrEdaj7Smx0IP6SDj3Y86zlcGTp+9y9PXVA52llKSeiu8EeRGDSh2VZr1FvFtWWn2nApJ7ubvB8lDIPrWlcRLOzrrSkLV+n2yZsZvLrSd1qQPykHxUg5I8Rnyp/5kYLhqabdb9vVFCCWmQtfKlAO6iB4dTWh8GLY1Gsdy1ZNQA5JUpLSlfmso649T/drJ7rPC7U2pChzvADCe7xH4VuGrm06T4Qrgt4S41CRGyO9asBR95UTTW6i2Ttau41JQpUn8K3+5BcNnTKsMieoHMye+/v5q/yq1CoLQsYRNI2psDBLAWfVRJ/Gp2sHfz47mo/qNUVimkFFFFRB0j9QwfrKxT4WMl5hSU/rYyPmBX1wKvRuWiUQ3VZetzqmCCcnkPtI+8j9mn3h5HNUrhc/9QcUL1Y1HkYmpU4ynzHtpAH6qlD3VqPZ6ttOk/P+SuvodJFu4vTym1RLOyrEi6vpjpwdwknCz+7kftCurTaGW0NtABCEhCdu4DA+VVO6zf5y8XXeRRVDsTCkJx0Lp2P8RP7lW6o2v1P8qh+v3HLNfDkKKKKoG+5NDHN7IOCdhWHahnu6n1JIWt1fYofU0yObZLYzj3nHXzrbZTvYRnnu9ttSx7gTWEaeb9plw9Vpdc+KgPwNa/2UtlOrKb7YKfVq3BT2J84ztRSq60lelpYMM3kZvvvPSTGh4Ty47V1W/J/ZA8fup7ZLDIvdzTb7WwmRJA5npMklSY6emVHxPckbn7otqQbe5LbdCFYCn+YK9pQJ8K3vhjYkWfScMrSDLmIEqSvG6lrGQPQAge6qq6uHGP1foXdrb5lj8q9SPs/CzT8dlJuyHLrI6lUhRS2D/ZbTgD35Nd7tws0jcWigWtMRZGzsVZbKfd0+VXeggHrVU5NvOSzUUjzJrPS87RpkwZrr0mA+AYkrl9k4I9lX6KvLpjetg4MO9poSO1n2o8l9rGemFkj5EVZNVWr6607cbakI55MZbaCsZCVFJCT7jg1V+GNkvGnTcIVzioajuhmU2pCwoB1SOV1Gc9xQk+/zpcqjkkmcjBRba7nXi9fBZdKPBKsPSDyIHj/rasj0xDMS1IWvd189qsnqM9Plv76nOK00an1r9TNOkRbY39spO/t9SPmB7q4gAABAISNsHupsotWrYXAur6inGTiml0lqg296ShAWpsA8pO3WnVNroUC2S+1zydirPwoZTUcOpFPdZFhzWJvamOrmDRAKvzSSM7GnJqA0UpP1HhAHMHVcw+H4VP8AcaEOXdONOtKEeiIvUsT6XZ5KQBzNjtE+o3PyzWg8F9bMXa3wtOKZdEuDCJW6ojlUlK+VIHf+SU71USARggEHuPQ0z4Of0TxSVCVsHWHmkZ7xgLHyTQXWi1cwdPw3PRlFAooLsKKKKACiiigAqq8QdLt6msq2QhJlNAqYJ2JP6PofkcGrVXyoZ8KBVOcqclKJ5RflqtTi409DnO2rlSSnBOOoPgRT8EKAI6HcVYePsKNDurTjLaULlIDjmB1UCoZ+QqsQQoQ2Obr2ac/Co8o4NtpN5OvNwe6wn/o6utpdQptwZCgQcVIaG1nK0BJkx5bC5ltlK5kpCwkocH52/iOo8hTCovUilC38o/OUAr06j5iiDwxeuWdOrbyqv5om02fhpb16nvFzmwmhbZKmlwmEvK2Oy1L2I5cqH5PTHlTHj/JX9R2y2t7qmTAAlPeAOnxIrTrWvtLZDc/SjoP8IrKOJjn1lxS03axlSIqPpK0+8q+5GPfSq8uGDl4b/Yw8N5JFlisJixmo6BhLKEtj9kAfhXSj160V5xKXFJsvUsIPfioO1X1y4aiudsEdtMeGhBbfSsK7Tm9NvH4GnGqZbkDT1wfZyXg0UtY686vYTj3qHwrOOF92c/nW/CkIS0Fw+wS2NuUtY+eOcn1q0s7JVLSrWe+Ft+5Hq1HGpGJre3fWccR1ydP6lsuqoKcrbWELBOAVJyQD5FKiK0eqfxSYXM021Djt9pJkTGkMJBAJV7XjSNIqundx8HsduYqVJjfhLCWmxP3OQVGRcH1KUtW5UB3n1JUffV4qu8PWXY+kYDT6lFaQocq0FJb9o+zg+G+9WKmtRqOd3N/UVQjw00Qmsb39Q2N+SggyV/Zx04zzOHpt346+6pC1Mux7ZFZkOvOvIaSHVunKirGVZPfvke4VQeIskSly5KnltNWjs0RuQ455iyFeG4SgdKsPDu8Tr5YlS7gUFSXeyQoDdYSkZJ8ycnuqXWs5U9PjNY67/r0G41U6zROXon6mn46/RnMfumsXshSBC5SD/uqs4PQhWT99bk62l1pbbn5C0lKvQjBrEI8X6unCIpJStiRIjqz343HyAq99kKqTnDvsVetwbgn9GSp6milV1NJXopjCJvCOVyT4vxFJ/aSc/d91ekdJ3iJeLRGciOpUpDLXapH5hU2lWPga89XOOqRFy0MvNnnR5kd3vFWDhfqhyxrQZKi5CUOyUB+UhIJKSR4jJ9QfKqe7t3Ko8eZd2lwo0k35HoCimsKbHnRkSYjyHmVjKVoVkGu/aJIJBBA61V/QtFJPofdVfVmsrbYbVdX0yWnZkFtPNHSrJDi8htJ9SDt4A1A6x4lxYRXb9NKanXAjlL4OWI58SeiiPAe+vP6xIky5zb7xdccfBOT/AFjpJAUR6FR/70pwko8TWwl1I5ayWrSjbq4si5S1KXKmulxaj37n7ySanK5xWUxozbCB7LaQkD0GK6UlGNu6vNrSkwFMbq2ue5Cs0c/b3KQhkHwTkcx+FPv9bV34dwlXjia3JWPsLbHcWn9b8nP7yj8KGSNMo8yum+xX7M19Cu10ghPJh0OoT4BXUfhUznNfOuYKrLxLxjDc9lSkHxySfvyK+8+FCDUqbjVy+6QndioSZLNg1jZb8nIQh9PbY70g4V/CSKm6idVxhKskjb22vtEn06/KgTp1Xl3EfBnpRJBGRv5+NfVVvh1dRetF2maVcyzHS25v+ej2T91WSg14UUUUAFFFFABSGloPSgDDv5QrHNc7QvbCo72f2SP+qqcnZKQO4Crt/KJVySrAo9FtyEfNr/GqUOgpmp1NZ7N78b8gqM1EnNsWfBQ/GpOo+/jNqe8sH50iPVF3qazaVPJnqKyH+hLef/it/wB0VkkVX1txe1HcObLcFAio8iAEn5pV8a1y3KSzZoilkJS3HQVE9wCRmsg4XhUmBc7w7/WXGe46Se8Zz96jUbVqvLtJ/Xb7nn9tHiqIufXcUUUVgi6IbUrzTYt30g4YRM+ku/2m2G1vEH3oFZVcLZP0VqqBOlKUpSUsyXspx/WD7QH0JUn3itE1coyL7p+1Jyfp7qmVAdzalthf8AWPQmn3HGyrl2VVyZRlyOklQ8WzjnHySofq1sdMShZQytpN5/XYqrht1fIm0KStCVoVzJUAUq8QelN50CNO+jmU3zmO8l9ohRHKtPQ/5VBcObn9Z6ShqUrLsfLC/VOMfw8tWastWhO3rSinumyxg1OCYeNcpkluHDflP47JlsuKz3hIzXWqtxJlONaYXEj7vz3m4zaR38x3HwFFrS51eMPFnakuGLZG6Vsq9RW96dMPPHZDme8OSpAJWr9hCkJ9c+FPOFCeTRjCSN/pDufXP+VXPS9pTaNGIt7aByRwPaHVasgqPxJqq6AT2VuuUcDAYuchA9Oar7U6nFby4emzXqQrdfHv13LN128ayviLEMDUX0xIIblJRIH6yPYWP3Sk+41qlV7XNlXerE4mOAqXHV2zAP5xxhSP2k5Hwqv0W791u4yfR7Dt5R5tJoohoqNsk1MlksKJS6zsQrryjofhUl3ZFew0qkakFKLPPq1KVKbjIM/CmrsIdsX4rhYdV+XgZSr1FOqKVKCktxMKkoPYSHc9QW8rEKRHaC9l4UoBfqncGuL7ciYrM18BGMFiKnsmz64O9d6Ka93pt7jvvU0ttj5bbbZbDbSAlA6JTsBUFaYfaascWcFKFrXjHQjp8yKnzUVYCf50z052CFfNSah6lFKmkvEcoVJKnUl3wWuiiiqcpRje5bsK3OvsBXOnopIB5fPB+Hvr64aazj6bE9a7dJkOupaQlQSfZCeYqGwPVaifhS3WGJ8JcYudnzEHmxnGDmviywDboIZUsrWVqWpQPUn/ACArhb2t1ChbPHzZOXEzWCNRTLRKjW56O/CWo85Sr2knBA3A8DTqDcI89Clx1KIAGQpBTjPqKcqwsYVuPPel7sA7eFAxdXsLiCUo7rvkSuchoPR3WVdHEFJ94xXSgddqCDCTi00WP+T3c1G1XazPk9pDkhxKT3BexH7yT8a1wV5y4e3E6d4qJbcVyx7iSyrPT28KSfcoD4mvRqcneg3FOanFSXdC0UUUDgUUUUAFB6UUhoAxj+UY1lnT73XkfeQf2gg/8tUetB/lAJkTIdqgw4cqQ4HlPEtR1qAHKU45gMZ8uvSqC5ZNQtLbRbrRdbi0UglxVsdYKT4b7Gm5xb6F7ouoUbNyVXvg50yvac2t/wBB99Tzel9ZPDKNLSh+u4hP3kVznaM1mmzTnZmnylCGyoqTJb5kpG59kKJVtSFB5Li81mznQlCMstp9jV75qeMnRd1YZDokR7RzFRThIKkBIwe/BV3eHpmC0DF+h6OtTfLjnZ7U+fOSr7iKjbwxe7dwjuk3UU6NIcuEeOiOhuOlC2kkjCVKAHNsBsemKtVtZSxborKBhLbKEAY6YSB+FUvtDPFGEPF/t/6ZixXxtjiiiisiWZAtMfS+LGnk7ERIT75HqCkfM1omoYbcy1Ptuo5kFPtDxHQ/Ims/saVO8VVuIOOwtraD6KWT9ya1EjnSUncHrW6soKdkqX0/fcpqzxVcjC+GbKrTNv8AYnj7USSHEZ/OSfZyPcEVfd++q3fYYsvEiFKGzVxZXEX3e2kcyD7xgfs1ZO/urMarF87jfdeq2ZY2zzHAVWbs19Y61s0QAlEJpya4nxUSEI+eas23nnwqH0cyq5axvc9IK22H2YQUO4NjmX/ERXNMpuU3JeGPvsFxLEdzRG4gbt/0cAf1ZHvNZrpZPZyb+3jGLq5keqUn8a1YAYrM7e2GNTapYG2J6F48lNINX+r0VG1bXZJepCtZ5qbkpRRRWOLXBmnELTDUSeL/AARylaiZDIVyAkAkqCu4kA5FV1F5imQGX0ux1EbF1OAT6/jWraqYakWdxD60ttBQ51K6BKstq/hWaa2fR9s1zw5sTziUInMRg0JGDk8hKSlWOo291ehez2o1Hb8LfTYzup2VOc8tFFAz039KSrv/ALG5EeE39XX4tyAn22n2+dknyOxFQ8zQesIRx9Wxpw/TiSQkn9lePvNamGoUntLYoamm1VvHcgBRjwpZsHUUNzlkaZubQ73CypSPigKqKlPvtrKZr70dwI7Qxmoy0OBPjlYG23WnXe0uzG42FbusEgt9pDqGlrAcWfZT3n3VG2BaP51zikhQUg4IOx3FOLZbTMaEhKfo0VwZKufmddHmruHpUzEtkWJIU6y0lKigIGO4Cq66uVWjgTOVKhCcN22sDvurnIfbjMLeeJCEDJIGTj0rodupA9aj9QSBHtbvKoBT2GU743Vt92aryto0nOrGLXVjSy39NxmvtkNNNpA7PmVhSsn/AA7qnFZOcE/CnOgeFNq1Bp9N2kSpTTjshf0co5FJ7NJwCUqBBzjNWJrg3FaHKLmy6O7trcgke9KkmgvqukU6jzB4/QpdxmNW6KZEhLnICAeVPTPfX1DlMzYyJEZfM2snBx4bVZ7hwUbktcibswyM5+zhkfe4azvTsKbZ7xcrRMeLaobhC2SkHmPTmB+B9DQR7jS40qDlndFjoFFFdKErOsWlx3YVzZJSthYClD4j7jXpTT1ybu1miTWlAh5pKj5HG4+NYLeIgnWuTGxupBKfIjcVbOBF8W5bzbH1HAyG8+KevyI+FcNNptzmkk+zx/BsFFIOlFBcZwLRRRQdCiiigApMDwFLRQAmMDYCo+9PXGNCUuzwmZkrIw06/wBkCO/2sH4VI0HONqAMP403PUMu0262XK1RISZL/OktTw6XClJ2IKU46jffevm08RoMhYiS4E1iQ2OVaRyL3HXvB652wa0fV+nLlf3Wm2ZdsaiJQQpMq2iQsKPUpJUABjG3391URwTtC3e2mzHH1nq220lhv91HT41BvLWncrFWLaXTA9SqSpvMWcF640+1gSJbsdR6JfjOJz/Dj50juvNLtp5vrZpR8EtuKJ/hqZb4T2BpISi2RFAd61LVn405b4bWdCSkWq2hJ2P2WdveKo5aXRzhU5+hM95l4r1K5wyu0O98QL5KiuczP0djslKHKVYGD7J36k1rTrrbDS3XnEttoHMpazgJA7yazTQ/D+DaNWXZ6Vb0/YSEO25xRzhPLnKd9gFEjfw8q0qTGZlxnI8plDzLieVbbgylQPcR3itDbwhCPDHtt9kQKknJ5ZkHFjU+nptvbctN6hvXCI8h5pLZK8qSdt07dCe+nsTV1okRWXlPOIU6gK7P6O4SMjONk7+6rZP4eaUlMLT9QQW1K/PQ0EkfCqxofSdrfYuFrffurcu1TFxnS1cH2g4nJLa+UKwMpx08POol5ptO52fjn7jtKu4I5zNWWyJFdkYmKS2kq/4J4A4GepRgfGl4IXmO/a3IKmZZuDzzsqQ6WD2aeY+z7fTcdKd624dtP6ekt2ZV0kT1lCGkvXJ1aAFLSFFQUrBASSfdVl0vomy6bDTsGKTLQyGlSHHFLUrYZxk7A46Cl2On0rWL4e5ytXdTBZT0rKJdziROJGoI70phtLjMZzK3Ep9sJIKd+/BBrUpkdEuI7GdKwh1CkKLaylQBGDgjcHfqOlZveODVnul0RJXOuKWeyKXEqf7RxSsjlIWsKwAMjGPDpUm6t43FJ0pdGIpz4JcQ9TNiKAKZccg9CHk/419GVGAyZDOPHtE/41HR+CdjikqjXO5oz1CuxWPgW65P8DrHIc7R653Dmx/5aGUD4BFUf9uwz+J6Ev35+B0vM2zSbbJhzrlCQ2+0pCuZ9GwIx41G8FtXWq36bVabrc4jDzUtwNdq6EhSVYIIyfEqqZY4L6cShtEmTc5TTf5Lbj6UgfuoB+dT1j0Hp6zKdRGs0QoJBQt5Har6d6lZPWrKysVZRcYybyyPVrc15wWsYIBGDS0DYUVZDAmB6edU3iFo+HqCJ9IMBqRLZSeU9nlxY/RCsgjHWrnSEZoEyjxLBiB4LTOUORZ5jqIB5A+ocvl+TTJ7g5qNCvsrmpf/AOxI+ZFb5ijFAzyNurMG/wBkmpTjL0XoN1Or/BVVbUPD3U0OcqF7U9bcYy1oZUtQQgHHftnrgDJwDXqPFfPLQLjSUe5W+HdrmWTSsO2TmuRyOjAy7z5zufTckY8qs1AGKKBxLBE6ju67LDElNtnzwVcpRBZDi09/MRkbelebr1eNRy9TuXqdZ3kuqHZqDcRbaVoB2znJ6Y+VepqMeZoOSjGUXGSymeX0alfUcfUk8nwCSf8Alp01cbu/vG0vdXPDDaj/AMtelseZ+NGPP50EH+l2v/H1Z5nXc7y2rDmmbkj1aX/0070tLulluygmy3ILjqExLRZJUllZAyUjfGT3V6NI9fjVP1laLmLxZdQWFntpcJwsyGQQC/HcI5hk/o9feaByNjQgsRWC3I/JAopU9OlFBLwfVFFFB0KKKKACiiigAooooADSCiigBaQ0UUAMW/8Axdf/ANA/vGnwooqPQ/N5sVLqB3FJypCiQkAnqQOtFFSBItLRRQAUUUUAFFFFABRRRQAUUUUAFFFFABRRRQAUUUUAFFFFABRRRQAUUUUAFIaKKAAUUUUAf//Z"/>
          <p:cNvSpPr>
            <a:spLocks noChangeAspect="1" noChangeArrowheads="1"/>
          </p:cNvSpPr>
          <p:nvPr/>
        </p:nvSpPr>
        <p:spPr bwMode="auto">
          <a:xfrm>
            <a:off x="307975" y="-84138"/>
            <a:ext cx="1419225" cy="49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http://www.musicalinda.net/wp-content/uploads/2010/08/YMCA-fun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691" y="4800600"/>
            <a:ext cx="5188527" cy="1880302"/>
          </a:xfrm>
          <a:prstGeom prst="rect">
            <a:avLst/>
          </a:prstGeom>
          <a:ln w="190500" cap="sq">
            <a:solidFill>
              <a:srgbClr xmlns:mc="http://schemas.openxmlformats.org/markup-compatibility/2006" xmlns:a14="http://schemas.microsoft.com/office/drawing/2010/main" val="C8C6BD" mc:Ignorable=""/>
            </a:solidFill>
            <a:prstDash val="solid"/>
            <a:miter lim="800000"/>
          </a:ln>
          <a:effectLst>
            <a:outerShdw blurRad="254000" algn="bl" rotWithShape="0">
              <a:srgbClr xmlns:mc="http://schemas.openxmlformats.org/markup-compatibility/2006" xmlns:a14="http://schemas.microsoft.com/office/drawing/2010/main" val="000000" mc:Ignorable="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xmlns:mc="http://schemas.openxmlformats.org/markup-compatibility/2006" xmlns:a14="http://schemas.microsoft.com/office/drawing/2010/main" val="000000" mc:Ignorable="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2056" name="Picture 8" descr="http://t0.gstatic.com/images?q=tbn:ANd9GcQx-aVojl04PpR7IKB2TDVb029-QXuLwb6aYZfosRVyYRCI19s&amp;t=1&amp;h=167&amp;w=167&amp;usg=__lsClHb5ynAap0veqQlS6VCzJAms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84294"/>
            <a:ext cx="1828800" cy="1828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rnd">
            <a:solidFill>
              <a:srgbClr xmlns:mc="http://schemas.openxmlformats.org/markup-compatibility/2006" xmlns:a14="http://schemas.microsoft.com/office/drawing/2010/main" val="FFFFFF" mc:Ignorable=""/>
            </a:solidFill>
          </a:ln>
          <a:effectLst>
            <a:outerShdw blurRad="50000" algn="tl" rotWithShape="0">
              <a:srgbClr xmlns:mc="http://schemas.openxmlformats.org/markup-compatibility/2006" xmlns:a14="http://schemas.microsoft.com/office/drawing/2010/main" val="000000" mc:Ignorable="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xmlns:mc="http://schemas.openxmlformats.org/markup-compatibility/2006" xmlns:a14="http://schemas.microsoft.com/office/drawing/2010/main" val="C0C0C0" mc:Ignorable="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965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Rap</a:t>
            </a:r>
          </a:p>
          <a:p>
            <a:r>
              <a:rPr lang="en-US" dirty="0" smtClean="0"/>
              <a:t>Hip-hop</a:t>
            </a:r>
          </a:p>
          <a:p>
            <a:r>
              <a:rPr lang="en-US" dirty="0" smtClean="0"/>
              <a:t>Instruments</a:t>
            </a:r>
          </a:p>
          <a:p>
            <a:pPr lvl="1"/>
            <a:r>
              <a:rPr lang="en-US" dirty="0" smtClean="0"/>
              <a:t>Piano, Guitar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Music</a:t>
            </a:r>
            <a:endParaRPr lang="en-US" sz="5400" dirty="0"/>
          </a:p>
        </p:txBody>
      </p:sp>
      <p:pic>
        <p:nvPicPr>
          <p:cNvPr id="3074" name="Picture 2" descr="http://t3.gstatic.com/images?q=tbn:ANd9GcS2Y6whHPZ5w-oIXimeqsRg77QUp40lgpRgO_bvb3zZLj8OYCU&amp;t=1&amp;usg=__782kBTz0aO2974cwmKZpOizWZwA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0"/>
            <a:ext cx="2057400" cy="685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3076" name="Picture 4" descr="http://t3.gstatic.com/images?q=tbn:ANd9GcS02mFihPxGXT8W2QLPJr4LM3ZpGDz2kPVNFqzk48Zb6GQd5xk&amp;t=1&amp;usg=__xOAIlEt19NRzHeLMWQZm4nd88Vk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81400"/>
            <a:ext cx="3352800" cy="27691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736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Football</a:t>
            </a:r>
          </a:p>
          <a:p>
            <a:pPr lvl="1"/>
            <a:r>
              <a:rPr lang="en-US" dirty="0" smtClean="0"/>
              <a:t>N.E Patriots</a:t>
            </a:r>
          </a:p>
          <a:p>
            <a:r>
              <a:rPr lang="en-US" dirty="0" smtClean="0"/>
              <a:t>Basketball</a:t>
            </a:r>
          </a:p>
          <a:p>
            <a:pPr lvl="1"/>
            <a:r>
              <a:rPr lang="en-US" dirty="0" smtClean="0"/>
              <a:t>Celtics</a:t>
            </a:r>
          </a:p>
          <a:p>
            <a:r>
              <a:rPr lang="en-US" dirty="0" smtClean="0"/>
              <a:t>Baseball</a:t>
            </a:r>
          </a:p>
          <a:p>
            <a:pPr lvl="1"/>
            <a:r>
              <a:rPr lang="en-US" dirty="0" smtClean="0"/>
              <a:t>Boston</a:t>
            </a:r>
          </a:p>
          <a:p>
            <a:r>
              <a:rPr lang="en-US" dirty="0" smtClean="0"/>
              <a:t>Boxing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Sports</a:t>
            </a:r>
            <a:endParaRPr lang="en-US" sz="5400" dirty="0"/>
          </a:p>
        </p:txBody>
      </p:sp>
      <p:sp>
        <p:nvSpPr>
          <p:cNvPr id="4" name="AutoShape 2" descr="data:image/jpg;base64,/9j/4AAQSkZJRgABAQAAAQABAAD/2wBDAAkGBwgHBgkIBwgKCgkLDRYPDQwMDRsUFRAWIB0iIiAdHx8kKDQsJCYxJx8fLT0tMTU3Ojo6Iys/RD84QzQ5Ojf/2wBDAQoKCg0MDRoPDxo3JR8lNzc3Nzc3Nzc3Nzc3Nzc3Nzc3Nzc3Nzc3Nzc3Nzc3Nzc3Nzc3Nzc3Nzc3Nzc3Nzc3Nzf/wAARCACGARYDASIAAhEBAxEB/8QAHAABAAIDAQEBAAAAAAAAAAAAAAYHAQUIAgQD/8QARRAAAQMDAQUFBAUICAcAAAAAAQACAwQFEQYHEiExURNBYZGhFHGBsRUiMkLBIyRSYnKCkrIWJUNTc6LR0ggzNERjwvD/xAAaAQEAAwEBAQAAAAAAAAAAAAAAAQIDBAUG/8QALREAAgIBAwMCBQMFAAAAAAAAAAECAxEEITEFEkETURQiMnGhBhWRQmGBsdH/2gAMAwEAAhEDEQA/ALxREQBERAEREARFjKAyiLGUBlFjK8yTRxsL5HtY0c3OOAg5PSKOXLXGm7bvNnukT3j7kOZHeii9w2uW+PIt9uqJz3OlcIx+J9FVzivJ1VaHU2/RB/6LLysHCpGv2rX6ckUsVJSt7sML3eZOPRaCr1hqKsz213qsH7sbtweQwqO6Pg9CvoOpl9TSOjN8B27vDPTK1NXqnT9IHe03u3xlvMGpZnyyqb2c3SobrWhNTPLIJ9+ImSQu5tz3nqAoNfqT6Pvlwo2NazsKqWMbvQPIHphb0JW5PO6jpZaOxQbzlZOiJtpGkIeDr3C//Djkf/K0r4ZdrOkmEAVdS/xbSv8AxC53RdXw8fc8/wBVnQLtsGlm8WmvfnpTY+ZCw3bDpcuALbg0dTTj8HLn9E+HgR6rOhRtd0oTgzVg499K5fXBtQ0hMQPpTsznh2lPI313cLm9E+Hj7j1WdTUesNN1hxT3y3vcfumoaD5ErdRTRTN3oZGSNPIscCFx+Tnng45Er96Stq6J2/Q1U9O4HgYZHM+RCq9P7Msrf7HXiAhc22radqu3FrXV7ayIH7NVGH5HvGD6qeWLbPQTlsd7t81K7kZqc9oz34+0PVZSpmi6siy10Wss2oLTe4u0tVwp6od4jf8AWHvbzC2WQsi5lFjIWUAREQBERAEWMplAZRYyvL5AwZeQ0dScID2sLR3HWGn7cXNqbrS77ebGP33fwtyVGLjtatEHChpKqqdnm4dm31yfRVc4rlnTXo9Rb9EGyws8OiwXNaOJ5dVSl02q3upy2igpqMdQDI7zPBRS5agvF1cTX3GpmB+4ZCG/wjA9FR3RXB6VPQtRL62kX5c9W2G2Bxq7nThzebGO33eQyoldNrluiy22UE9Q7udKRG38T6KnseCZys3dJ8HqVdB08N7G3+CZ3PabqKtDmwSw0bD3QMyQPe7PphRavuVfcH71dWVFQf8Ayylw8ivlH1jutyT0C2tv0zfLkGuorVVSMdyf2Za3+I8PVUzKR6EadLpt0kjVZ6cFjmp5b9lV+qMGqkpaVvfvPL3eQGPVSSh2R2+Pd+kLlUzO72xNDB+JUquTMbOr6Ov+vP2Kf5Y4Zynfg8PeugaLZ7pmjAxbWzEd87y/05ei3lJardRACjoaaD/Dia35BXVL8s8+f6grT+SDf4OeLDT3CG60dXTUdTIIZ2PzHC48A4HuHRfftK0xdpda3Sa32mtnp5XNlEkNO5zSSwZ4gc8hXxXXO3W1m/X1tPTN6yyNb+K0V+1/YLHBSzzzyzMq2ufAaaIvDwDgnPAc/FdFGa3iO54vUtVLW9s5R7Ujnaosd3pv+otVfF+3SyD8F8DgWu3XcHdO9XbVbbLW0kU1orJOeC+RjM+WVo7ntYt1zBbXaRpKlmMD2iRrj6s4LtU5+UeQ4x9yrlhbm93CyVwL7XZZLbL0bWGSP+FwyPgVpzjuWqeUZswiIpAREQGUODzWFnh35+CA9wzSQTCaCR8Uo5PjcWuHuI4hTew7VtSWvdjq5Y7lAOban7ePB44+YKgg4jK/SCGWpmZDTxulmkcGxxsGXOceQAVZRi18yJTaL5s22LT9YA24xVNBLjiXM7Rnm3j6KWUesNOVrc097oHeDp2sPk7BXMF0oJ7VcKigrWtbUQP3JAx2cHGcZHvXynGMY4dFi9PF7o0VrXJ1ubxbQzfNwpAz9Izsx818btWafFRFTtu9HJPK8RsiilEjnOJwBhuVyrjPdyVg7E7MLjqo18rcw26LtOXASOyG+m8VSVCis5LKzLwdBA5RGouc1PLt7cO5jexwzyyozdDrMve22iyhn3S8ybw9MKUrGAoayXhPsecZ+5Vdypdp8wwJow08D7LJGzHyUXuGk9b1Tvz6lrakn9KoDx/NhX7hYwOio60+WejV1WdX0wj/AAc7/wBBdUAYFnnx0y3HzX6x7PdVSAH6LcM9ZWA/NdB4HRZwq+jE6P37U+y/P/Sh4dl+ppN3fiposj784OPfjK2VLsjujyParjSRDv3Gvf8A6K5sLBHBT6MTKXW9XLhpf4KzpNkFA0g1l0qZfCNjWD8T6rfUWzfTFKcvoXVBH9/I5w8uSkFfV1dOM01ukqv2JWN/mIUauGrb5Sgluj7g7HeZWEf5cqe2EfBitTrNRt3/AJSJLRWi20AAo6CmgxyMcQB819hAVU3DaJqoZEOnnUvUywSv/ABReu1hq+tDg+pq4mu7oIOzx8QM+qh2RRtX0nUWvMpL+cl8VNXTUkZfVTxQsA5yPDVGLptG03b95raw1Ug+7TN3s/vcvVUdPHcKl+/UR1czj3yNe4nzXuKz3WQ4itta73Uzz+Co7m+Ed9fRKI722Z/BYF12uVb95trtscTe59Q/ePkMD1KiNy1pqK5ZFRdJ2sPNkJEbf8q80+jNSTgdlZqr3vaG/MhbWm2Z6mnxv08ELe8yTjh8Aq5skd0IdN026cc/fJDXuc95e9xc883OOSfit9qIe2bOrNUHi6irZqc+AeN4fIqVUuyGvcR7XdKeMd/Zsc8+uFIqbZlRDT9RZ6q4VM0U1QyffY1rSxzRjhnPMFa0KUJqTPO6xrNLqNP6dct08nPmMfBPdwV+xbHdMsH15LjL+1UNH8rQsybHtMOGGvuLD1FQPxaV6PxET5X0pFArCumv2JUbg42+81EZx9Vs8TXjzGPkoVf9mOprQHSspW10Deb6R28cddz7XllXjbCXDKuEkQtF6c1zHuY9pa9p3XNIwQRzBXlaFAiIgC++yV8dtuUVRUUkNZBndlp5mBwkYeY48j0PcvgWQcdPimMj7F2P2Yaa1NbIbnpqtmo46hu8zH5WMdQWk5BHIgEYwtvs72cwaXnlrq+WKruJJbFIxp3ImeAPHePee7kPH89jNgulnsMtRcZZI46xwlio3D/lD9LwLuHDwCsQDquCc5L5c7HSornBzZtbg7DaBcgMDtRFKPjG0H+VQ9dRasotL1NNnU7LeG4O5JUuDHD9l3PyVE6voNG0znHTd5qpngcIXwF7D7pOGPiD710VWZWMGU443IkeS6L2PWT6J0fDPKzdnr3e0PyOIaeDB/Dg/vKhtOWqS932htkQP5xM1ryO5nNx8srq6niZBEyGIBscbQ1rR3AcAq6iW2Cal5P1REXKbhERAEREAREQBERAYKLKIDGFjdHQeS9IgPO6OgWcYWUQGCscuJwsniOC0t/0vbL+wtuMcxJGN6KofGR5HHmE2IP3ud/s9sBNxulHT47pJ2gn4ZyVE7ltb0vRktp5amtdj/t4SG597sfio9etibPrSWK6ua8/2VYwEH99oz5gqvb9onUNgy6vt0phBx28P5RnmOXxwuiEK35M5TmicXHbbUuJbbLNEwdzqiYk+QA+a0NXtb1ZUZ7GopKcA8o6cf8AsSoHzGUW6qgvBk5yJVJtF1fI7eN9qB+zHGPQNXkbQ9XAg/T1VwOeLY/9qi6K3ZH2I7pe5s71frhfXtlukkU07f7YU7GPcOhLQM/HOFrVhFZLHBAREQGVv9HVVit1f7ff4p6oQEOgpImgiR/V5JxgdOOe/odBhYUNZWAngtW57a7hJltptUEDe59Q8yO8hj5rc7MtpFRebg61ahkj9pmcTTTNaGNcf7vHXvB7+I6KkV6je+KRskbi17HBzXNJBaRyIPVZumDWEjRTeS1P+ICLF3s83A71PI3l0cD+KqpS/WGrP6U6fs4qz/WdE6Rk5I4StIGHjxOOI6+B4RDl8FNSxHcrN5exauwayma51t5lj+pTs7CJ2OBe7i7HubgfvK7lGdm9l+gtIUFNI3dqJGdtP1338T5DA+Ck647Jd0mdEVhBERULBERAEREAREQBERAEREAREQBERAEREAXktznIHFekQEU1Hs907f8AffPQtp6l2fzil/Jvz1OODviCqm1Nsnvlqa+e2ltzp2nOIm7soHi3v+BK6EXnd8VpG2USkoJnH0kb4nuZIx7HtOHNc0gg9CDyK8rp/VeiLJqdhfX025VbuG1UP1ZG/H7w8DlUfrHZ9edL787m+128HhVRD7A/XH3fUePcuqu6MtnsZSraIgiItTM3WmdNXDUlU6GhDGRx8ZZ5chjOnvJ6BWLQ7KLYyMe33CrmeeLuyDY2j3cHFRLQOtTpt7qOqiElvlfvvMbfykbuA3vEYAyPiFdNHV01dSx1NLMyanlblksZ3mkf/f6LltlNPbg2rjHBBLhsy07DTul9uq6NoGDJLMxzQfHLR81XupLBT2l+9QXmhuUBdunsXjtIz+s3p4glSPWtn1hf7rLNJaZ/ZY3ltPCyRhDWg8DjPEnmSoy/SGomA/1HXjHSEn5c1pXnGXIrLng0gwTjry8VkggkEEEcwRhXTs10rHarWyvr6UtuU/1gJW/Whb3AZ5E8yefHChu1G3yza5EVOzflrIYezaDxc45YOfi1TG1OWCHW8ZIOQOikOgbIb7q230Tm70PaCWbjyYw7x8+A+Km+ndjFZMWy6grm07OfYUx3n/Fx4D4Aq0dN6TsumoyLTRsikc3dfM760jx0Lj3eAwFSd0UsImNTzlm7Awsoi5DoCIiAIiIAiIgCIiAIiIAiIgCIiAIiIAiIgCIiAIiIDBGVh8bXsLHtDmkYIIzlekQFT682TwVXaXDTDWQVHFz6InEcn7H6J8OXuVR0Fr7W9x225zttp7XcmfUtIMR6Edx7uOAusyATxUP17oO36spzIA2muTG4iqmt5/qvHe31Hd0O9dzWzM5QzuiF1Gyi0PpQynr6xk2BiV5a8O+AA4e4qMwS6g2b3PdnZ7RbpXZIa49lN4tP3H+/pxyF9Nh1LddD3J9j1HFKaSMkbpG86MdzmH7zD08sFWbUwW/UlmdE8tqKGrjy17PRw6EHyIVnKUX826IST45PVkutJe7ZDXURcYpARuuGC0jgQR1Hl3r7sBRHZ1RVNno7lZqzjLR1hc1wHB8b2gtcPA7rvcchS73/ADWEkk9jRN4Cq7a0PY9QWO4tDSGjjjn9SQP+TlKrvryx2i5TW+sdU9vEBvFkJLc9B1+XiVBdpmpbPqGhoBa55JJ4XvL2vhczDXN6nxA4LSqMs8FJSWDoNpDmhw5EZXtazTlV7bYLbU98tLG8/Foz6rZrHGGaLgIiIAiIgCIiAIiIAiIgCIiAIiIAiIgCIiAIiIAiIgCIiAIiIAiIgIzrfSFFqy2mCcCKqjBNPUhuTG49x6tPePxVM2K8XTZ9fZbVeon+yF/5aIHOM8pIz355+I8Qui1FNf6OptV2kt3WRXCEE01Qfun9En9E+nNa1zx8suCko+VyeqeSnqY46umdG9ssYLZGcd9p4jivlvV5oLHSOqbnUNgjGcA/beejR3n5KsdC6jqdL3ebT9+DoIO1LTvnPs0n+08PDke9Wy+lp3zNlfBC+Ro3Q98bS4DoCRwVZR7XvwSpZRVGr9d2e/WioozaZxUEYgmmDD2TsjiO8cM8lt9muzW1Xez017u0stQyfeLKVpLGNw4t4kcTyzwwvk13qm4vlk01U0UVC6olY32x0xcwwudwcMjhkYz7iFc1lt1PabTSW+kH5CmibGw9QO/481rKXbBJbFEsyyz9qOlgoqWKlpIWwwQtDI42DAa0DgAF9CIuc1CIiAIiIAiIgCIiAIiIAiIgCIiAIiIAiIgCIiAIiIAiIgCIiAIiIAh5IiArvaxogX+g+k7bEDc6VvFoHGdg+74uHd5d6juy7VXttOLJcJSauBv5u954ysH3T+s0de73K5TyVN7UdD1lNd4dQ6ZhlMkszTPFTNO+yXPCRoHU8/E57ytYNSXbIo1h5R822KSCoba7dC1r7hJKXRt5uDHDdA9xJ4fsq6KJjoqOCOT7bI2td7wFWWz7Z/Xw3T+kWrJXSXDO/FC9++WOP3nnlkdwHAcD0VpDkom1tFeCYryZREWZYIiIAiIgCIiAIiIAiIgCIiAIiIAiIgCIiAIiIAiIgCIiAIiIAiIgCIiAEZWCAiIBhZREAREQBERAEREB/9k="/>
          <p:cNvSpPr>
            <a:spLocks noChangeAspect="1" noChangeArrowheads="1"/>
          </p:cNvSpPr>
          <p:nvPr/>
        </p:nvSpPr>
        <p:spPr bwMode="auto">
          <a:xfrm>
            <a:off x="155575" y="-350838"/>
            <a:ext cx="1533525" cy="74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g;base64,/9j/4AAQSkZJRgABAQAAAQABAAD/2wBDAAkGBwgHBgkIBwgKCgkLDRYPDQwMDRsUFRAWIB0iIiAdHx8kKDQsJCYxJx8fLT0tMTU3Ojo6Iys/RD84QzQ5Ojf/2wBDAQoKCg0MDRoPDxo3JR8lNzc3Nzc3Nzc3Nzc3Nzc3Nzc3Nzc3Nzc3Nzc3Nzc3Nzc3Nzc3Nzc3Nzc3Nzc3Nzc3Nzf/wAARCACGARYDASIAAhEBAxEB/8QAHAABAAIDAQEBAAAAAAAAAAAAAAYHAQUIAgQD/8QARRAAAQMDAQUFBAUICAcAAAAAAQACAwQFEQYHEiExURNBYZGhFHGBsRUiMkLBIyRSYnKCkrIWJUNTc6LR0ggzNERjwvD/xAAaAQEAAwEBAQAAAAAAAAAAAAAAAQIDBAUG/8QALREAAgIBAwMCBQMFAAAAAAAAAAECAxEEITEFEkETURQiMnGhBhWRQmGBsdH/2gAMAwEAAhEDEQA/ALxREQBERAEREARFjKAyiLGUBlFjK8yTRxsL5HtY0c3OOAg5PSKOXLXGm7bvNnukT3j7kOZHeii9w2uW+PIt9uqJz3OlcIx+J9FVzivJ1VaHU2/RB/6LLysHCpGv2rX6ckUsVJSt7sML3eZOPRaCr1hqKsz213qsH7sbtweQwqO6Pg9CvoOpl9TSOjN8B27vDPTK1NXqnT9IHe03u3xlvMGpZnyyqb2c3SobrWhNTPLIJ9+ImSQu5tz3nqAoNfqT6Pvlwo2NazsKqWMbvQPIHphb0JW5PO6jpZaOxQbzlZOiJtpGkIeDr3C//Djkf/K0r4ZdrOkmEAVdS/xbSv8AxC53RdXw8fc8/wBVnQLtsGlm8WmvfnpTY+ZCw3bDpcuALbg0dTTj8HLn9E+HgR6rOhRtd0oTgzVg499K5fXBtQ0hMQPpTsznh2lPI313cLm9E+Hj7j1WdTUesNN1hxT3y3vcfumoaD5ErdRTRTN3oZGSNPIscCFx+Tnng45Er96Stq6J2/Q1U9O4HgYZHM+RCq9P7Msrf7HXiAhc22radqu3FrXV7ayIH7NVGH5HvGD6qeWLbPQTlsd7t81K7kZqc9oz34+0PVZSpmi6siy10Wss2oLTe4u0tVwp6od4jf8AWHvbzC2WQsi5lFjIWUAREQBERAEWMplAZRYyvL5AwZeQ0dScID2sLR3HWGn7cXNqbrS77ebGP33fwtyVGLjtatEHChpKqqdnm4dm31yfRVc4rlnTXo9Rb9EGyws8OiwXNaOJ5dVSl02q3upy2igpqMdQDI7zPBRS5agvF1cTX3GpmB+4ZCG/wjA9FR3RXB6VPQtRL62kX5c9W2G2Bxq7nThzebGO33eQyoldNrluiy22UE9Q7udKRG38T6KnseCZys3dJ8HqVdB08N7G3+CZ3PabqKtDmwSw0bD3QMyQPe7PphRavuVfcH71dWVFQf8Ayylw8ivlH1jutyT0C2tv0zfLkGuorVVSMdyf2Za3+I8PVUzKR6EadLpt0kjVZ6cFjmp5b9lV+qMGqkpaVvfvPL3eQGPVSSh2R2+Pd+kLlUzO72xNDB+JUquTMbOr6Ov+vP2Kf5Y4Zynfg8PeugaLZ7pmjAxbWzEd87y/05ei3lJardRACjoaaD/Dia35BXVL8s8+f6grT+SDf4OeLDT3CG60dXTUdTIIZ2PzHC48A4HuHRfftK0xdpda3Sa32mtnp5XNlEkNO5zSSwZ4gc8hXxXXO3W1m/X1tPTN6yyNb+K0V+1/YLHBSzzzyzMq2ufAaaIvDwDgnPAc/FdFGa3iO54vUtVLW9s5R7Ujnaosd3pv+otVfF+3SyD8F8DgWu3XcHdO9XbVbbLW0kU1orJOeC+RjM+WVo7ntYt1zBbXaRpKlmMD2iRrj6s4LtU5+UeQ4x9yrlhbm93CyVwL7XZZLbL0bWGSP+FwyPgVpzjuWqeUZswiIpAREQGUODzWFnh35+CA9wzSQTCaCR8Uo5PjcWuHuI4hTew7VtSWvdjq5Y7lAOban7ePB44+YKgg4jK/SCGWpmZDTxulmkcGxxsGXOceQAVZRi18yJTaL5s22LT9YA24xVNBLjiXM7Rnm3j6KWUesNOVrc097oHeDp2sPk7BXMF0oJ7VcKigrWtbUQP3JAx2cHGcZHvXynGMY4dFi9PF7o0VrXJ1ubxbQzfNwpAz9Izsx818btWafFRFTtu9HJPK8RsiilEjnOJwBhuVyrjPdyVg7E7MLjqo18rcw26LtOXASOyG+m8VSVCis5LKzLwdBA5RGouc1PLt7cO5jexwzyyozdDrMve22iyhn3S8ybw9MKUrGAoayXhPsecZ+5Vdypdp8wwJow08D7LJGzHyUXuGk9b1Tvz6lrakn9KoDx/NhX7hYwOio60+WejV1WdX0wj/AAc7/wBBdUAYFnnx0y3HzX6x7PdVSAH6LcM9ZWA/NdB4HRZwq+jE6P37U+y/P/Sh4dl+ppN3fiposj784OPfjK2VLsjujyParjSRDv3Gvf8A6K5sLBHBT6MTKXW9XLhpf4KzpNkFA0g1l0qZfCNjWD8T6rfUWzfTFKcvoXVBH9/I5w8uSkFfV1dOM01ukqv2JWN/mIUauGrb5Sgluj7g7HeZWEf5cqe2EfBitTrNRt3/AJSJLRWi20AAo6CmgxyMcQB819hAVU3DaJqoZEOnnUvUywSv/ABReu1hq+tDg+pq4mu7oIOzx8QM+qh2RRtX0nUWvMpL+cl8VNXTUkZfVTxQsA5yPDVGLptG03b95raw1Ug+7TN3s/vcvVUdPHcKl+/UR1czj3yNe4nzXuKz3WQ4itta73Uzz+Co7m+Ed9fRKI722Z/BYF12uVb95trtscTe59Q/ePkMD1KiNy1pqK5ZFRdJ2sPNkJEbf8q80+jNSTgdlZqr3vaG/MhbWm2Z6mnxv08ELe8yTjh8Aq5skd0IdN026cc/fJDXuc95e9xc883OOSfit9qIe2bOrNUHi6irZqc+AeN4fIqVUuyGvcR7XdKeMd/Zsc8+uFIqbZlRDT9RZ6q4VM0U1QyffY1rSxzRjhnPMFa0KUJqTPO6xrNLqNP6dct08nPmMfBPdwV+xbHdMsH15LjL+1UNH8rQsybHtMOGGvuLD1FQPxaV6PxET5X0pFArCumv2JUbg42+81EZx9Vs8TXjzGPkoVf9mOprQHSspW10Deb6R28cddz7XllXjbCXDKuEkQtF6c1zHuY9pa9p3XNIwQRzBXlaFAiIgC++yV8dtuUVRUUkNZBndlp5mBwkYeY48j0PcvgWQcdPimMj7F2P2Yaa1NbIbnpqtmo46hu8zH5WMdQWk5BHIgEYwtvs72cwaXnlrq+WKruJJbFIxp3ImeAPHePee7kPH89jNgulnsMtRcZZI46xwlio3D/lD9LwLuHDwCsQDquCc5L5c7HSornBzZtbg7DaBcgMDtRFKPjG0H+VQ9dRasotL1NNnU7LeG4O5JUuDHD9l3PyVE6voNG0znHTd5qpngcIXwF7D7pOGPiD710VWZWMGU443IkeS6L2PWT6J0fDPKzdnr3e0PyOIaeDB/Dg/vKhtOWqS932htkQP5xM1ryO5nNx8srq6niZBEyGIBscbQ1rR3AcAq6iW2Cal5P1REXKbhERAEREAREQBERAYKLKIDGFjdHQeS9IgPO6OgWcYWUQGCscuJwsniOC0t/0vbL+wtuMcxJGN6KofGR5HHmE2IP3ud/s9sBNxulHT47pJ2gn4ZyVE7ltb0vRktp5amtdj/t4SG597sfio9etibPrSWK6ua8/2VYwEH99oz5gqvb9onUNgy6vt0phBx28P5RnmOXxwuiEK35M5TmicXHbbUuJbbLNEwdzqiYk+QA+a0NXtb1ZUZ7GopKcA8o6cf8AsSoHzGUW6qgvBk5yJVJtF1fI7eN9qB+zHGPQNXkbQ9XAg/T1VwOeLY/9qi6K3ZH2I7pe5s71frhfXtlukkU07f7YU7GPcOhLQM/HOFrVhFZLHBAREQGVv9HVVit1f7ff4p6oQEOgpImgiR/V5JxgdOOe/odBhYUNZWAngtW57a7hJltptUEDe59Q8yO8hj5rc7MtpFRebg61ahkj9pmcTTTNaGNcf7vHXvB7+I6KkV6je+KRskbi17HBzXNJBaRyIPVZumDWEjRTeS1P+ICLF3s83A71PI3l0cD+KqpS/WGrP6U6fs4qz/WdE6Rk5I4StIGHjxOOI6+B4RDl8FNSxHcrN5exauwayma51t5lj+pTs7CJ2OBe7i7HubgfvK7lGdm9l+gtIUFNI3dqJGdtP1338T5DA+Ck647Jd0mdEVhBERULBERAEREAREQBERAEREAREQBERAEREAXktznIHFekQEU1Hs907f8AffPQtp6l2fzil/Jvz1OODviCqm1Nsnvlqa+e2ltzp2nOIm7soHi3v+BK6EXnd8VpG2USkoJnH0kb4nuZIx7HtOHNc0gg9CDyK8rp/VeiLJqdhfX025VbuG1UP1ZG/H7w8DlUfrHZ9edL787m+128HhVRD7A/XH3fUePcuqu6MtnsZSraIgiItTM3WmdNXDUlU6GhDGRx8ZZ5chjOnvJ6BWLQ7KLYyMe33CrmeeLuyDY2j3cHFRLQOtTpt7qOqiElvlfvvMbfykbuA3vEYAyPiFdNHV01dSx1NLMyanlblksZ3mkf/f6LltlNPbg2rjHBBLhsy07DTul9uq6NoGDJLMxzQfHLR81XupLBT2l+9QXmhuUBdunsXjtIz+s3p4glSPWtn1hf7rLNJaZ/ZY3ltPCyRhDWg8DjPEnmSoy/SGomA/1HXjHSEn5c1pXnGXIrLng0gwTjry8VkggkEEEcwRhXTs10rHarWyvr6UtuU/1gJW/Whb3AZ5E8yefHChu1G3yza5EVOzflrIYezaDxc45YOfi1TG1OWCHW8ZIOQOikOgbIb7q230Tm70PaCWbjyYw7x8+A+Km+ndjFZMWy6grm07OfYUx3n/Fx4D4Aq0dN6TsumoyLTRsikc3dfM760jx0Lj3eAwFSd0UsImNTzlm7Awsoi5DoCIiAIiIAiIgCIiAIiIAiIgCIiAIiIAiIgCIiAIiIDBGVh8bXsLHtDmkYIIzlekQFT682TwVXaXDTDWQVHFz6InEcn7H6J8OXuVR0Fr7W9x225zttp7XcmfUtIMR6Edx7uOAusyATxUP17oO36spzIA2muTG4iqmt5/qvHe31Hd0O9dzWzM5QzuiF1Gyi0PpQynr6xk2BiV5a8O+AA4e4qMwS6g2b3PdnZ7RbpXZIa49lN4tP3H+/pxyF9Nh1LddD3J9j1HFKaSMkbpG86MdzmH7zD08sFWbUwW/UlmdE8tqKGrjy17PRw6EHyIVnKUX826IST45PVkutJe7ZDXURcYpARuuGC0jgQR1Hl3r7sBRHZ1RVNno7lZqzjLR1hc1wHB8b2gtcPA7rvcchS73/ADWEkk9jRN4Cq7a0PY9QWO4tDSGjjjn9SQP+TlKrvryx2i5TW+sdU9vEBvFkJLc9B1+XiVBdpmpbPqGhoBa55JJ4XvL2vhczDXN6nxA4LSqMs8FJSWDoNpDmhw5EZXtazTlV7bYLbU98tLG8/Foz6rZrHGGaLgIiIAiIgCIiAIiIAiIgCIiAIiIAiIgCIiAIiIAiIgCIiAIiIAiIgIzrfSFFqy2mCcCKqjBNPUhuTG49x6tPePxVM2K8XTZ9fZbVeon+yF/5aIHOM8pIz355+I8Qui1FNf6OptV2kt3WRXCEE01Qfun9En9E+nNa1zx8suCko+VyeqeSnqY46umdG9ssYLZGcd9p4jivlvV5oLHSOqbnUNgjGcA/beejR3n5KsdC6jqdL3ebT9+DoIO1LTvnPs0n+08PDke9Wy+lp3zNlfBC+Ro3Q98bS4DoCRwVZR7XvwSpZRVGr9d2e/WioozaZxUEYgmmDD2TsjiO8cM8lt9muzW1Xez017u0stQyfeLKVpLGNw4t4kcTyzwwvk13qm4vlk01U0UVC6olY32x0xcwwudwcMjhkYz7iFc1lt1PabTSW+kH5CmibGw9QO/481rKXbBJbFEsyyz9qOlgoqWKlpIWwwQtDI42DAa0DgAF9CIuc1CIiAIiIAiIgCIiAIiIAiIgCIiAIiIAiIgCIiAIiIAiIgCIiAIiIAh5IiArvaxogX+g+k7bEDc6VvFoHGdg+74uHd5d6juy7VXttOLJcJSauBv5u954ysH3T+s0de73K5TyVN7UdD1lNd4dQ6ZhlMkszTPFTNO+yXPCRoHU8/E57ytYNSXbIo1h5R822KSCoba7dC1r7hJKXRt5uDHDdA9xJ4fsq6KJjoqOCOT7bI2td7wFWWz7Z/Xw3T+kWrJXSXDO/FC9++WOP3nnlkdwHAcD0VpDkom1tFeCYryZREWZYIiIAiIgCIiAIiIAiIgCIiAIiIAiIgCIiAIiIAiIgCIiAIiIAiIgCIiAEZWCAiIBhZREAREQBERAEREB/9k="/>
          <p:cNvSpPr>
            <a:spLocks noChangeAspect="1" noChangeArrowheads="1"/>
          </p:cNvSpPr>
          <p:nvPr/>
        </p:nvSpPr>
        <p:spPr bwMode="auto">
          <a:xfrm>
            <a:off x="307975" y="-198438"/>
            <a:ext cx="1533525" cy="74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2" name="Picture 6" descr="http://t2.gstatic.com/images?q=tbn:ANd9GcQz8W0cdL4IRZfQkq0dBFdpuHCsxE2nB2rErpIDoC8kgB1eYH8&amp;t=1&amp;h=138&amp;w=268&amp;usg=__DJzDtKr-jegTgrG3IdMioBkC-t4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151437"/>
            <a:ext cx="3276600" cy="170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6" name="AutoShape 8" descr="data:image/jpg;base64,/9j/4AAQSkZJRgABAQAAAQABAAD/2wBDAAkGBwgHBgkIBwgKCgkLDRYPDQwMDRsUFRAWIB0iIiAdHx8kKDQsJCYxJx8fLT0tMTU3Ojo6Iys/RD84QzQ5Ojf/2wBDAQoKCg0MDRoPDxo3JR8lNzc3Nzc3Nzc3Nzc3Nzc3Nzc3Nzc3Nzc3Nzc3Nzc3Nzc3Nzc3Nzc3Nzc3Nzc3Nzc3Nzf/wAARCACoAN0DASIAAhEBAxEB/8QAHAAAAQQDAQAAAAAAAAAAAAAABQACBgcBAwQI/8QAQhAAAgEDAwIEBAQDBgQEBwAAAQIDBAURABIhBjETIkFRFDJhcQcjQpEVUoEzYnKCobEWJGOSRHPB8Bc1Q1OT0eH/xAAZAQEBAQEBAQAAAAAAAAAAAAAAAQIDBAX/xAAgEQEBAAIDAAMBAQEAAAAAAAAAAQIRAyExBBJBUQUT/9oADAMBAAIRAxEAPwC8dLS0tAtLS1gnQInTd2sE6aToHFtN36aTphYa1INhkPppplb31rLa54qymmDNDUwSKpIZklUgEd8kHTQ6/Ff31gyv76A1nVtgpHZJbpA8qjJjgJlYf0QHUWu34kNPIsXTFItTkb/iapCse0d2C5B2j1diqj66lsiyb8WP4ze40vGbGcjGq+sHXNfcar4GSgo5qw48JoasQpKME+VZRuP0IBBHI0Upr31VUiRl6RKCORkxLckUtj1XKcr7HTcRLhK/vrIlb3GosepaykAN36au1KnrLAqVSD7+GS3+miFp6htN4Yx264QzTL80G7bKv3Q4b/TV6BoSN7jWQ7e41oB04HTQ3hzrIbWkHTwdTQ2g6znWsHThqB+lrA1nQLS0tLQLS0tLQLS0tI6DB00nWTph0GGOmE6iXVnX9u6dqTRiCWtrFxvigZQI89gzHsT6KMnt76D2v8WbXWTmOqttdTcZJG2Ur9Sgw2PsDpuLqrDJ9dQzrPrVrJVwWy2UXx1zmC4jLkKm44QYHJZsMQB6AnIGm9RddUEdDus9WkpdRmoVN4i3ZCgJ+qUkeWP6ZbAGqwpo5J+sGWrpGpXeYzSC4TGQj/lycyEEbifMSOF9Dxxpb/Fk77dnUP4hV9/oFoqhKeGnVGlnWlaQNNt4CHOMKWYAgZ7HnQagt9taeGOV6epr5mAjp5VkjBwPZmjjC4xgZb2wdF7zCt2vVrppVrBSVSwwxVE7gNNG86KWRMYReOAAAe+MY1ZFZ+FfTs1IkNCk9C6DAeKUuDxjzI+VP7DWZvbV19YBVH4f3GLpGtgo4hS1zplaWlqd0U5z6qQFUjPBUj+uinRHQdHT0S1l8pZWqnk3GknkzFGFOI/ywdpIXHfPc9tOuEFH0Z0yLLTz1Rhhhkqp5EfZK671GFK/KCzDJHyqD9Nd/SXWMFxgSnrJsTrhPFfAJPoHH6WPv8rfpOcqF9Z71ueJO8NOtR8QKeLxsY8XYN+Pv307xSfT199PdDn6awsWpdoSyEHtobeenrPfFH8ToIZZF5SYApKn1V1wwP2OihjwNaJMr66ncEZ/g/UdmIazXRLrSJyKK6HEgHssyj9twP3102nqikrasW+shntl0xn4KsG1nHujfK4+oOjIlOccH6a47zbrZeaM0l3hjkg3ArvbayP6FW7q3sRrUzBIMPfTgdQz4+6dISLDfHkrrFkLFdCMyU2ey1A9R/1B/XUvR1YKyMGVhkEHgj6a6bRvB08HWkHWwHUo2g6drWDpw1A7S0tLQLS0tLQLWDrOmnQNJ0w9xnGAdOY6YTqilegqu2UPWFwm6mkEFcZpFppKnhElMjeJ5jwHxtAJ/T21OfxBhs8lrWeuoqSqq3JSjeXgq2CS28chFUFjz2XHqNY6r6HpL1O9bSTCjrZABK2zfFOAMfmJnv28w545yONVB1BabjbXmo5HYU6eLGxpGaSn2KU8TyHzIu4qpK9yCPTWfOq6dXuVnp+/UlHf46ioIgpKUg071UbM5V+GnCjgORg7udo2gds6m1vorFUX6mu/Vkq0fxYjNBbpc/mhcqs0oxxndgA8YxnJOAulenYOuLIq1NN/DrdRL4NMKc5JmAwzKzDJQZxtPclt2ca22/8ACWqgrQKy4UjUWVDNEj+K6KchQGJCf04+ml8ZnftTev6Otdx6hhvVW1Q00XhlYfE/KyhJU7cehOe+O2pGNawdo40NquoLZTo5NfTyOp2iKKZWkZ842qoOSxPGNRN7APxIqoUpFRwrNFFLIc+m9DEq/wCZn/ZG9tVKilGV1JV1GA68HHqPqD6jtqRdZXWasrjBLIC0chkqNpyvjEY2g+oRfIPqXPqNcdltT3ESkReIf7OJCzKN5GWYleQqr7erL9teXkyuecmL7HxsMOD495OSb3+C/TnXldadkNevj0qjG4Z4+3cr/qv+DVnWTqG33qMGjmBfbuMTYDY9/qPqMjVHT0FXSQrLUR7VMjwk8HbIuNyk+vBBDDgj0HbWyy1s1sr0lpzs4aQHPyuqlg49s7Sp/mDEHsNbw5Mpl9cnLm+Jx58X/bhvX8egTyNcVQwAYswAAySfQep1upZxUUsM6AhZUDAYxgEdtCZbjb62tns8pdyy+DLkERlmXPh7v59vOBzjXbKbfMcddVVFxsrT9MzxTuZFAlQqfKD5tm/ylsdt3GhPUklolNvgvBrJbvBHvFBQBZ5ecZLALtHb5vLjnBA1jqO8wdKWo2uhuMyOkfiVFZUv4xooTwuB6u2NqJ9Cx4BOq6tVorOranwaGvo6K2zRPJFTuzyNNN6idhgtLg7iT2z5RgaY4SG046j6ipLu9HHV0VxpPBlZ3icU8ySqRghoxLknnjg4OeDrq6cq1sV5is8U7TWKuybZKxyaaQZLUxzyMDlc+mR9oD/wx0tT2u409wtT0lxgaMSNJUO7xDeu/HIUgpuZWA5GfVSNZqbZV0VkqJenJauptdXIrUMFUwMkckZB8SNxxlWbAHqA3PHPRF6jOODnj09dc1yvNttKq9zrqelVj5fGkClvsO50P6XvS3np6luUm0SmIrUp2Mcq8SKfbBB1BrHaqXrepvHU3UVVUQ0sb+HTRRy+CIYlUNksOex7ds50tWT9WrS1MFVCk9NNHNC4ykkbBlb7EaCVnWlpgqXo6Q1FyrEOGgt0JnKH2YjyqfoTqmKeYW++CkpqmvFhrnSTwWl8KSqgZgv5m3AXJwQcBih5IGrc6CrKp6aajktMVvjgRCsUNK8KISOY/P8AMwxyw4Osws02DrOoQbqjpPqONPVvhUbA+yuTolY+qrRfJXgoKr/mY/nppkMUyfdGAP8ApoN0z0/c7Lc3mnnp5o5FYTTmaVpJzuyG2E7VPvjPA41wVG3qzqOstN2t/wAM1KXNJVwB0qYNpAWUS42gMDkAZz2PY6u0WEpz651nUX6Pulc09bY75Isl1t5H5yrtFTC2dkuBwCcEEe4+upQProMHTTpx0w9tAxjxrWTntrh6hvNJYbc9dWlygIVI4xl5HPZVHqf9u51XMNb1h1zPK1vq0tVtjcoXjcgZHddy+aRh642qDxnTelmNs2sa81httrq60/8Ah4XkUHsWA4H741R9fLV01xdEqqcU9PH8KkjyqGllicFiwPZWqJd59wnPbkh1p0pV2G1Gsud1irA0nh5aOVucEjO+UjkgDn30J6dsNHc+qrfa81Bpp2YyzCNIg6xofE24AON5Cgn2JzzjS21dY/1Luoep44KC2dP9E19RKYiEappuTM+PKikjzMzncxHGM5PONWnRGoWkgFYUao8NRKU+UvjzEfTOgPSNt6ZSJ6zp6jQbWMfxDRvuce6s/JUjsRwdSFiNY3YXX4yzf7+h1S99nqbf/DRQV8kIennXdCFRnjWZljkLYzuZe5zzjPc6svqq4xUVtlikn8FpkIaQfNFH2Zx9eQFH8zLqn7lWtca2SpZBGu0JFCp8sMS8Ig+gHr6nJ1y5c/ri9vwfj3m5d3yNEMLySJHFtDN2LHAGMkkn2ABJ+mrEtkUPTth+I/MaeoRUij2+cqT5Vx/O7HOPQsB+jVdb5qaVThomljypYcSRsCMEeqkA8EfUa61ulZG3iCTEwztlLOWjz325cqp5PIGRnjGuPHljxzeXr3fM4eT5Fk49fWO/qeq/MjtqOsgpnd6h1OQ1Q/z4+igBR9jofZLfJdL7R0ibhE8m2V1PYEHIH+UH9xriYqqFnJ2jgY7/AP8ATqS9E0V3guNNc4aGaSiM6YdVG1eCrnJOTwR2UjKjnvq8W+Tk+9Z+XMfjfGnFL2t+qqKS2UJlqpoqamiUZeRgqr6dzqOXOOw2uJup6ekiqKyZg1M0TlhPLINi7Rnbkg4LYztBPYaLXeG03eaK01tQvxiEVMUUU5SZNvAdcHI7kZ+uq4/EWsgoqUW+3hlio2jt1FGshBeol5mbd38sRK595Tr26fER6GMdQz/H3WKoqretxAWUMFhr6gDzhvUAjCR/pAAXuxzPOqLGt0oUv3TpEVwVFkR4/IKlF5VT/fH6T6HyngnUdr/4fa6FbJ/GoPhUQotvpkqKlWBPIKhlzznn351G7LR198lNloJp5K8zuJJ6rAEEYblyhySWznGeG3Dk9qCvUvUVr6moKGqjiP8AEIYwtSER8uTyIRt5/SXBPyEAdydSC83Z7507F/ArZLDS0sDEFYwQg8NlZRg7UxnOS2Rj5TrlewUXTvW1BbCI6iguE0c7JVMzknDKTjO3O8Jzj9eBjnXebhVWpLv0rb6Z6qsZ3NKvO2OCRSdxzwB/XGc/bQCOkzX2u419BX1Csb940ZXxMlKoK67s4Gd5R8kADO36aBU91an6We3urfCCQVVbGAfzmIVYafA55KMzY/Sh1KbfQUdL0tV9T3iqqGdJBUxlMDwhFM7LHGTn52Zs5/m9O+iHQ3T0V2+LrL0lPOS0nixRsGV55QPFbIP6VIjX2CsfXUvq960jE8K3XqKx2mGCoSTyy1LVKqHkkeUM7kKSB5IMAfpGF9NXgx1T1ygg6H/EanrhSyrb5lQq5ZpCw2MknJJJYZDYzyO2rao6qmuFMlTRTx1ELjKyRNuB/bWWr5DJX51wXp7g1mrFtBC15iPgliB5vpnjOM4zxnGiMyfQ/trSvDrn3Gue7KiJKKuju3TVyqoqqKR55LZM9a6GWaN0LoW2cDzpgfT76n68jVVPf7ndxClwpoYXiu1A0aLA6iJjOVMbMx8zBRzgAc6tVewxrrGWDph086YdUQb8WKaR7AlYjbVpGcsxHCF1Khj9ASM/Q6LdFPSnpO1rQIEiigWNo/VJAMOp/vbt2f39dHZo0ljeKVVeN1KsjDIYHuCPUag03RM9hqJ7j0PUrRyy+aW21GWpZ/oPVD7EdtJO9rvrR3XM1NUXO126rJaniD3CeNOTIIxtjUD187Z54AQk8DUQ/DKUzdZUUkgZg1LPGsjgszlvzSWYjkneSce3fGsVN3i6kvFbJfLfJbrnR2qWkFFK2UlmLk8fzAKd2D3787c67rZWw0nVdmljUhJLvPTtOwCq3k8FVT1b5FJI4GQO+rWVpUNvpLZTmnoadKeEMW2RjC5PsPT+n/pofcr3FSTNDFA9RIrbXIkSONGIyFLuQN2OcDJxzp1Nb7hF1DVV09dJJRTIBFT7+IzgfpxjjDHdnJ3c6rrqLp651UVOtdHO3whk2yKRKHLPuMjRFFJY8ZKtuwOM8g825725usrylwqBTQTx1CoweonjOUkkGcIn/TTJwfUkn66D26i+NqxG6O8Qx4gQcsCcKg+rthR9yeynXH50fwX2q+ONpJVlzjKn1HGPQjsQDo907c6a0mOp30k0vhlzDNVCndJjuXJDr5gE4XYT8zcc68kxuWe8n288seD4snD3sZ6l6fo4UpjMV+NdZJaqSPgMoUlu36VIQL7YX31BmMhQldokx+ocZ+upDfL+1wjlRWVp6kj4iVclBGvywoWAJXPmY4G48DgDQJQzsEjRmkYhVUd2J4A/99tOazLKSNf5/Hlx8WWWd1BuwWE3eogSkmmlkMaySyCHZHTqw9CTl3HIHACnzckAauegpYqGjgpIAFSGMIoHoNQ/8NqCWK3rWSArHLEixA/qQAHd9MnJ+xHrnEnvyXCSy1aWZkSvaPELO2AD75wecZxkEZ168ZJNR8Xl5Ms8rcrsJuluislXceoxW1CoV8Z6RQoWaQR7EXdjcQeAEzjcc99VvarTN1J1ZNFHUSQTWSIBrnCVYfFsWaXKkebLs49MBBjvqQ9Y3i42vp+2UlyUSXCAGqdFk8QyOrbadWYAAkuUY4H/ANM41E+ma29W6gWhsMTJNcV8SWWoG12cYDtEp5LjBBz8xXK5OddI5DtXU363rNY7bFQPWDDTVlBEwkCc7sgZIbtk9+QBgnOlTyWvp/qCxVNraVRKfg6wzY3u5I2k47HDPwcYwONEbNWy2Czmejp6QQsx8WslmyZ3GcjkhsjnyhMjn1zoZ1WL/wBTdIzXeup6EW6FFqUjdM1GEbLHOMAFQTjP/wCtBr66ui1l7uU1JPTxSW2WCFHlmVXBXdu2IeWw8iknGPy/XUjt1IOlpLhcZ66or5qu2vVzzS+ZnZdxAHsoBUAD2zoZDYbZXdCPcBE8dTVQyVEnhStGNxckqUB2+XAXt+nQq71llpJ7UZqeouDw0Ly1UDztLFBgqMsrnAPBwuRzjj00EZoJ7xfbDDTQTxiG2wRkI6lkM0jflpt7PIzN3bhR2HGdT2wfh/1B0/1VQ1kN1NTTHHxUqKkIwM7kZAMuD5dpzxzoL0JcrLSS2yO53BYo4FNbNLJCyJLVMNiLnbjEcYx9WORq4rRdKW70hqKJ3KBzGwdGRkYdwVIBB1lq2s3K2Ud2ono7nTRVEDgbo5FyCff7/XUKm/CWweKZKSrutIOcRw1I2j/uUkj7nVgnjVc9d9XVhuY6b6bEprWIWeWFcyKSMiOP0DY5LHhRz66viTvpGLVHN0t+IkVrtlzqKyjM8NNOJCPMzgllIHBK8NnAIydWrcq+mtdFJXV0hjgjA3EKSck4AAHJJJAxqP8ARPQqWVo6+4sstcAfDjQlkgLdzk8u55yx9zjudSa722ludC1FVsUSRlKsrBWDqQQRn1BGuet1rKzyAdzq0utb0oojlEU9a1SEmQo4EcTkEqeR5iD+2peNRC1W2FOq4ooXllgtFI/5kr7mM1Q5ds/XAzxwA2pevbXRhg6YdPbXJV3Cjo8fF1dPAD/92VU/3Og2NrWRkHGM6G1XU9gpRmpvdtiHs1VHn9s6FVHX/TEYJS4/EHuI6enkkY/bC4/r21dxdVX/AOLUM0N0a7xSMJkrI4EVJCAYVg3gH65L844ydCa96uqtZoqeKBq9qx44ahAQIFhJaOOMDhVzGT5jklicHvrtvFXWfiD1JJS0BlSnMbGKB2VjDhNrucHgkDhASckk41voZKuqtNlM4BpLdPH8QQ+FxM7IXI9WPicD0VSf1DU3tcsdLEtPVjXboaO+0NN8RV+GFlgXPklBCsCACcDJbgZx20bt08ldbIZ6mJI5Jo9zRqSwGfuAcH6gHnVN9MXWboW6wuyu1DcIlkmpl7nb5XZB/OpUnH6lJHddW7dbylLYGvFBDJcotivGlL5jIpI5BGeMHPAJ76zYiJdadJLPmrogQ2dzKvct7j0z2HPBHBxwRXk6TUjCOfyl8+Gwzskx3xnkMPVT5h657m+qeQVlHFK0LRiaMMYpVwVyOxHoRnH31HL10nFVeI1OsTCQDfFKm9Hx23L649CCGHodc8sMc/fXq+P8rPgv9ipWYLuZiMAZJPGB7n20ZslqlqI5KmGmudTPDG5SOkji2qWjZQHZiDnDAkKOMjPOcSAdHTtNHDTWSKlbcCauWtknjT6pE/BYem7IHB51PrLaae0UCUlMh2ryWY5LHuSSeSSSTk+p1jj4Zhd3uu/yv9C8+P1w6jNjiMFqpY2GCkYXb2xjjQ2l6sppOqqyxyhIjTp5XZzuchQzttxhUAYeYnk50Qqb5Q0l3pLVIZWqqoblWOMsEXkAufQEjA99R/r680sMMlvVd+UU1xQecxE+WAH+aQjGPRd7dhrvP6+dVf8AU9Y/U3UogS3TVvi4rTEFOBTr5YNwAJIKs0hXjmQAnUkF3hoaRLdVdL1Ga1grCqY5mcEAcrHxjKgAYC5GMDUc6YTqV7hLcKWogpbhekeWmcICs6KW2qdwO1cLhQAPLjPvqRO/VHVFlkikpqGfwpMHbFh45BkcguMZBIIx2JGto201t6n+LkrIbaYlVSFMkivOwxjblsCQf4gDgEZPGov1V1DfJLbJbuoa2RTPC4mii8hCqM4EexSCX2LyW7nnUhoOu+oaOjqKSqt9JPLQRsZZzLu8iYyxIPJGRnnJ4ProLQUN96gqJ7rXyQSVyAVMomj/AC0O38qADPl2qTIRnglc5POgfbLrcrz0XU01qjMdBGsnj1r+UNkZZVz9SfqfdRyXdadO2+3VdkpoYqlIxTzVFZOGG5kTaxI4/tCxCqew38cnOo/SWW8UfSz3FKxKeHwxvjSTEs4KhVjyB5sn0OfYY1qp751BUVhraalqK6XajswSSoUJFIflLsSV3lScDBZR7EalWLApfwooprFReLLJFdPDzUvJLI6uWGWQgOpwvyg57d86nnS9lSw2sUiymV2cySSFQu5jxwB2AAAAyeAOTrh6ElvE3TdPL1AZTWOzkeNGEk2bjt3qOxxzj7akIOs7LaU7iONpD2VSxHvgZ1V/4MwrWS3S7zgPVyFMue4MmZH/AHLKP8o9tWhIqujK4yrDBHuNU90BeIejLrc7TfA0Kh0jaRQWWJkBClgOQrIVIbt740qydWRcuBjUW6ksKVN3o77UXAQQW5N7o8G8AKdxZSThSQME4Jx2xozR3q2V6bqO40dQp7GGoRv9jqOWmw1NPJUUdXVGvjqqo1FTPtblVwQpySMkleBgYBGNXbI10rTSpQPWVUZjqrhIaqZW7oWxtQ/4UCL9wdGtNXHpp2kEB/FHqWstFJS261F0ra4n81B5kUFV8v8AeZmVQfTk+g1xWz8JLP8ADrJeZaipuEnmllWTAye4GQSfuTk/Ttrf+Llirq2hpbtbAWqLaS7IoJYruVg4A77WUHHqCfXGjnSvWNq6jp4TDUxxVzIDJSOwDgn1X+ZfYjT9b/OgeL8LOn4W/KkuEY/lSdVH7hc67YegOnYWzNRzVeOwrKh5V/7Scf6alra1tqyT3Sfa/wBQLr+2UNopqK/U5+CWhZaaUwLhUpZCVfCgdxvJBHOq3luFwudvvtvjqqeCCWczPArHgKMendVVIlAz8xAwc6vqvo4K+jno6yMS08yFJIyOCDqmSy9PXh5K6DxGtHgxVgRDiSNXzHLx2ypRvvHzq2MiVgtNDeOn56iecRLGXknE5ClVIDIoc/IqN4vt5hn01xdIdU1PTlwaihlNVQSMGWmkIUuGPDJ6Ru3zBDhX7rgnkJ1NMWarmenqaW31lSHpYJG2/EIz5Yn3wzE7TwBKecgalsvT0VNVXWmnkHiNQNLNJIcrIwWFzuzxjImUA9hxoJzX32evsBrulEFdN4io67fPD/NuRip3D+UkHnPOjVM0zUUT1cYjm8MNIg5CnHI4z/6/c687yPWUxjuvS1bcFqY1RJ5IFYQocEbGLcNnG4DsqnUpi/EfrK1QI1yt9vr4/DEhbzQSFSCRx7kKSPLnHOs6NrTsF9t1/pnmtrs6IQHDrtIJ9/rj0POtIvFZ/wAVfwkWuoFGId3xvhMUZyM4BxtAA4OTnJ4GMnVff/F2WjiIn6YS3Fy26SWoPhlgcN8kZJOcZ9dDa78SLxeV8K1yzzyNgCC2w/Dls+gkfdIwwP0qn30kVPutrtabbVLUikoqi+U0W6KaccUaE4DyMOVGTgAeZicDuTqqkrpr7JWQ1CvFRfDlmnqJQsrSPjfM4xzkZU7R5E4HY5IWjpG+dRvVQ1lR8DHRSmWSmQkyST4OM5JycjBkYsfbRK21/TohajvFpuSeGfEFbSozptfzqCATyMkdj8urIhxNztclhmtF6irY/GFL4V1iV3o2YqAPJgkYOQc8jkcHRessXUFJLJerpDRXQGXNVSUPiKtRF2yUzglfY7s9/fUfvFN09NJDUWGvguC0uHkp6lyk0Q5znO0tHyfKOUPKgjjWuWH+MVFLFbKavhhnTd8JLMvi1BzyVYAGOEeshPIOAOdB39V1duv92ojZqaEQ0iFYpGXbFJsG4uyjtFCNxJ43Mdo4JzrpL9cLf0/WWqC0M1RF8QTUzyiNZFK5MjZO53bdnAABG3HHbl6gtNP0zWp8dWfEtVUwWpSGnURRoDgRgHsmFOzPYqd3DAjW9MlxrqI2dKqslklV2MtMjNtiO7leCMHAOXXG4/XQb+p7DFarLTwXqt+JqZsUtOhIjhibtu98L8x7ZIA+mjfQV3sNqhiWFpVasljpYfyWHgxL5Yg5OPmYsxIyN0h9tQ/4S/8AXPUVOJpJo6dJpNplCYp4VO13VV4ySpAOe44J2k6tS29F9PW+piqYKEmaNwwaad5DuGcNhjgkemsZZ9tYyaSgNycDTwdaAxwMnT1bWZRvB0GvfS1lv7K9zoUknQELOjGORR9HUg/00UDaeG1pPFUdU9D9KWaejFfV3COKrkK+JLLGY4wMEkuyE+owO557AE6x07+GUFwonuKV9wt8cspajUKm8QjAVm8o5blvoCBqVh6jq64S0xaM9P0s53yxk4rmUjEfPdFIO4jhjgDsdSK73Wgs1A1XcqlKenTje57n0AHqT7DWtRd1XdFW3vozrKhslyuktyt9cwEUk2SygnaDknIIcqCMkEN2GNWovbOMapw1FX111xSVUFM8VNSNHgOOYIlkEjPJ7O5VQF7gf11ca9tSXa5zTBXI1W/Vn4XU9Y01bYZhS1LMZPhZRmBm91PzRn6g4+mrL01hnjWtbZmVnisPw+6probqemr+JROpKQvUNmSOQDJic/qyvmVvUe+rIOq06taG4fiRaoLdFuq6eSITyIMchhIcn+7Hn/8AIBqzfTjt6HUxv41nPK1MNQH8Rum5XU9R2JHW7UqEyrExBqIgMYI7Er3wRyMj1GLAYa1sP399bYUde4pZbfaLdFUUjwVU3i0k8Mv5Qbyr5EbzIPOTjJA9MYI10W+Rr5cKeG8Vf5CNFSvDG2yVlQnBkzzk+IwyMf2ZHBAOuj8QrdN0r1FHe4qKOfp6qli+MpyNyxP4qux2HIw2z2xnPrjIGSkoq+ytfozFTJDWNFmHOdhIxIvPDHgYGMYBx3BgKiSgmu9VbEmamsCyzvAVG4FljwAmeGJ4AHqu0H5tba6KhrOkrjW3KrX46iliiAdiQTt2vsJJJyN65znEQJ99ck1vrRHb7ZT3BKumkmFXRVLrgOSc787TghyAVJ/Tnt20CsNOtH1NPboKq20+yGGDH5fiquBKyb8klE7kDsD6DUByWijqYpbzTuqeNHHXOFwcOB4ckka9iyuBlf1rKB3xrp6fvNyS5vdKy2x3EwQeCr0eN4j3Z8QBR5gewIUYwVOCDqK3C53Hp4xU1bStSU3itV0MuwsAHwMAh8bQSG5yNyqfUaNb6ilvcbdLeCBUCP4ZYqlFSNijA4I3DLbFzklSTzyc6CRWvqmyL1m9ZHXR0lNWUxWVakhNkqEcE8jPfufVvbXDSX5bNe66WxfD11A8kkfjtN4dMFY70G/B3sjtIuE3Eqw9tRmZaq+XqSrnoqCe4+II5VdyXLKMMi+KdqNkfLjPqAw51uqKyxPbBU09tqaG4wSK8kkku91POQWIVgcHPkHYcaA7e6LqG70rXSqpUljpVaZZJ4xDHEFBJaGBgWZgBw8v/b6a1W+wVtbRPcvFgs8kJkK1cU7SVEzoxUmWU+nBwQvGcAYOC6e9TV1qnSivsiwzwOhgr6eTy5UqyiTBzg5HfPB0OjvdVWUUVoppoHMh3tFAqOTkGRgcuhAznt9vXm6HNb1s9RVvL1bUVxmqWKpUzv5Xxxt7FsDHdSR77e2uG5XKRqua3dLTVC0xjM0s7uYmgpE5T8wjO1vm3ckr4a86LXnq9vAh6ZisNPWSleIGp5PylUAh8FuTxzyPXJ76CWS71UdxjqKimkr3q5BUGmq4BCJwvZhJ8vhpgkKTtzycnGs5XTWMt8SDpGm6xtU0JgtM8UdUIQ3xEglRYxgDcSQyELxjnGe2raz7fLnj7a5KKqjraWnqoNxhnjWVN64OGAIyD2ONbweSfX31wtat23A6cDrSD/7zrluV0o7VAJ6+bwkZgqDaWd2PZVUcsT7AaRkRaRY0LuyqqgksxwAPcnUO+GresLzJU0VbPD054PgtKAUap58whIPCNwC5GSBhTg50QS1V3UrCS+o9LawQyWrcN82OxnI4x/0xx7k9tSyONURUUBVUYAUYAHtjXbGI101NDR08UFNEkUMSBI40XCqB2A1VFbDU9d9f1FMs3h0VvLRK/fw1Vtruo7b2YlQT2Cnvq3m4BOqcqKiu/D/rWpnkp1loq+SRovNtEyO+/aGPAkQk8HghtMmsFq2i00VnokpLfAsUKnOO5YnuzE8kn3Ou8A6E2PqK2XuMmgqA0igeJC42yR/4lPI+/bRVWyNWaYu99naawyO2dOOgnVHUFN09bviqhGlkd/DhgVsGV/bJ7DAyT6DVJNo11N0vWUlyquprPf0tsyxyNMKqBXhwVXOT3A8gOefprP4d9T3W+Tz01xRJVjhSX4hI9hQt2jYDgnGSCMcDkcjQymtF+69kiuF6mFHaNweCmiByy4+ZQe5PHnYZ9lHfVhWi10dooxSW+BYolJY4JJZj3ZieST7nWZ66WyTV9dGONMYDW2UNsIjxvxxn00AqTcIiTK8g57qTj/TXSVzFKinhqIXgqY45YnG1o5FDBh7YOqa6y6FrrC1RVdNCWa1VMiNLQKdwiIznj5tuCcEZI7EEYIsUsxOSxP8AXWM450FK3ivFI3xFHFUU9DUBo2QnxIod2QxjkXjaecg4IycDRm4wQ09PSUKyBaKp2eeM+SfClfEjbPBIfcV7g5H8uppc+lLdXSyzRLJR1E39pLSvt8T/ABqcq/1yNQq8/h1dhCUoqyKoplbekEbmnw/Pm2ncmcZ7bdB218NJNWw2qerWoiSSRKSox+UuCdob2V5CwOPSIYwAMNtYoZ622RvHJbqud1QOigYYjy7h2zuXG4Yzx2bI1G6atvlmpJrfeLQjQOFXdVZhYbQQuJOUyMk/1Pvp9DSdQ3Ggegag+KpBmSF6d9/hOx9GTc2AfNtBHP7agldPaquoud6txpYpaqCXxDUps8SUPypKsQWHHIJb6Y1v6cq2s1bW09dTjaQDVq5ZY0PJyfE7HzHCnOc4DEDGgtP0zfzTgx1VZSVZh8KSSjtcwebnOZJHK5OfUaFfD3Gy3CJOqYqoJHDviphWLTK2eMoU/V6EYz7nU+0WTYh1Ddaay070VHQqsdXG3gyTQhHSPG1XU9w2MAjGSFRh5iccD3y4ingSehWgeXPhTVEUq+IM/Njd6AgZKgdtWP0zYYayiS4w0Ys4nyQscRNUVzxumlLOM4z5QDznOpJT2K2wU88SUMTLUKUnaQGR5ge+9myzf1OsXkiyaQno2222rn8KpJklqBI1RABks0ZTidgBkedSEUBPfcdT+qoaSthSKspKeeJCCkc0SuFP0B4GhFPH0t0s0zRvbbY0uPEzKqM2PoTn09NMfq2nl/8AlNBXXI+jxQ+HEf8APJgftnXO7y8OkiHA/pjXHc7rb7VEJLjWQ0yn5RI2C/8AhHc/00Bll6iuXllnhtFOfmSlImnI/wDMYbV+4Un66fben6GkmM1PSmWsbl6mZjNM33dsn9sDWpx39S0pOoLnc8Cw0DU0Lf8AjbihXj3SHO5v8xUa32mkW31JragmvuLAhqypOXAPcIBwg+igf10UjttVKclNo9Sx7664rKD/AGkx+yrrrMZE2al6IIEkKkf3W50ZhcSRq4BAZQQD31zU1vp6fDKgYjszcnQ+/wDVNnsBVLlV+HK67liRC7lf5sDOB9TpsHNctxoKS4UslNXU0VRBIMPHKu5TqP1/XNoisFXdLfVRVbQRhhT+J4bsTjHlbnnPHBz6Z1Grf1l1xc1NZbel6asoSxEZWYx7sEgkMx5HB/TqLqg/UlpHRfU9va0SyiCVPFplkYsY2DqGjDHkowYcHPr9NXMvr99QSm6cu/UV5o7z1fHTUooiGoqClkMm1twYtI/qfKOBxqeKMZ++pJpcsvt6zoB1V0zTdS0ccNRLLA8TFkkjwe4wQVPBBHpo/pHWkl0rmvsnWHS9pll6fvr3JIVBjoaqj8Vj6BUYNn+h1u6I6xuXUF2qKKSEGKlDCeV4DG6MMAKeSM7twxgHAzxqdVUAqIJIXLBXUqSpwRkYyD6HVaHoK+dO0sz9MXtxg+J8MIihmwMYJDYLYHfA59tZvSzv1ZuRjuP31g499VI9R10kE1fFJcpKON9mCAJCfUiMqGKjtn39CNEbT+INXAaY3ejleglKRJWhe0mOQ5wBu4JIAGORx21P+jpODK+WLDlpoZh540b7jXK9rpz8u5fs2hdj6zt18uJo7fFUOw3FpCgKqBjkkHjPpnnUkI1uWVzywywusgd7R/JLj6Ea0PbJwfLtb6g40dxrBXWmQFrbUMpUqpU91J4OhVV0Ta6t99RaKFpWPLiNVP7rg6mW3WNughQ6LpI/7COtg/8AIuUyj9t+sydJPJgirvCMDkMLk5wffkkame3WcamoIZ/wrVswDXe+E+pNwx/sNZPRFNMo+MaqqyP01VdLID9xnB/bUy26yF00I5b+kbfQnNLSUVMfeCnVT+/fRNbTF+uSRvrxoiBpwGg447bTKcsm7H8xJ11xxqgwihR7AY0/GsgabGmrkkhp3kghM8i8iJWALj2BPGfvoNcOsLJbbELvWVYSnzsClfzPE/k2dw3ByD2xrZ1IldDElRbqmrE7MsSU8UaOjsT3bcPKB6tkYA9TwRq9ER3Oajrupqr46tglWfbFEsUG8f3MZYduWJPHp21Bz2r8TunLkxR5Z6OTPlWoj+f2IKbh/TIOh3SXTlB1Jcq3qy5P/EKetqJPhKeoiIWNUkZUbB4byquMjjn11LqvpSw1kqTVFoo2kTkMIgrfuuM/10XhhSGNY4UVEUAKijAA9gPTRbr8Rqv/AA96Urp/iJ7JTLNnO+HdEfr8hGpBb6OCgpIaSkhWGnhQJHGgwFUdgNdWlojGNZ0tLQLWAc6WloM6wRk99LS0GNpzyftrkrbZR18BgrqWCphLbvDljDLn3wRj1OlpaHjTT2K20tVBU0tHDBJBGY0MKBBsOOCB3HHHtohjS0tDe2CusEaWloMbdLYfbS0tNhbD7axs0tLV2M7NLbpaWpsZ28ayBpaWgzjTtLS0C76QB9TpaWgWs6WloFpaWloFpaWloP/Z"/>
          <p:cNvSpPr>
            <a:spLocks noChangeAspect="1" noChangeArrowheads="1"/>
          </p:cNvSpPr>
          <p:nvPr/>
        </p:nvSpPr>
        <p:spPr bwMode="auto">
          <a:xfrm>
            <a:off x="155575" y="-555625"/>
            <a:ext cx="15335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0" descr="data:image/jpg;base64,/9j/4AAQSkZJRgABAQAAAQABAAD/2wBDAAkGBwgHBgkIBwgKCgkLDRYPDQwMDRsUFRAWIB0iIiAdHx8kKDQsJCYxJx8fLT0tMTU3Ojo6Iys/RD84QzQ5Ojf/2wBDAQoKCg0MDRoPDxo3JR8lNzc3Nzc3Nzc3Nzc3Nzc3Nzc3Nzc3Nzc3Nzc3Nzc3Nzc3Nzc3Nzc3Nzc3Nzc3Nzc3Nzf/wAARCACoAN0DASIAAhEBAxEB/8QAHAAAAQQDAQAAAAAAAAAAAAAABQACBgcBAwQI/8QAQhAAAgEDAwIEBAQDBgQEBwAAAQIDBAURABIhBjETIkFRFDJhcQcjQpEVUoEzYnKCobEWJGOSRHPB8Bc1Q1OT0eH/xAAZAQEBAQEBAQAAAAAAAAAAAAAAAQIDBAX/xAAgEQEBAAIDAAMBAQEAAAAAAAAAAQIRAyExBBJBUQUT/9oADAMBAAIRAxEAPwC8dLS0tAtLS1gnQInTd2sE6aToHFtN36aTphYa1INhkPppplb31rLa54qymmDNDUwSKpIZklUgEd8kHTQ6/Ff31gyv76A1nVtgpHZJbpA8qjJjgJlYf0QHUWu34kNPIsXTFItTkb/iapCse0d2C5B2j1diqj66lsiyb8WP4ze40vGbGcjGq+sHXNfcar4GSgo5qw48JoasQpKME+VZRuP0IBBHI0Upr31VUiRl6RKCORkxLckUtj1XKcr7HTcRLhK/vrIlb3GosepaykAN36au1KnrLAqVSD7+GS3+miFp6htN4Yx264QzTL80G7bKv3Q4b/TV6BoSN7jWQ7e41oB04HTQ3hzrIbWkHTwdTQ2g6znWsHThqB+lrA1nQLS0tLQLS0tLQLS0tI6DB00nWTph0GGOmE6iXVnX9u6dqTRiCWtrFxvigZQI89gzHsT6KMnt76D2v8WbXWTmOqttdTcZJG2Ur9Sgw2PsDpuLqrDJ9dQzrPrVrJVwWy2UXx1zmC4jLkKm44QYHJZsMQB6AnIGm9RddUEdDus9WkpdRmoVN4i3ZCgJ+qUkeWP6ZbAGqwpo5J+sGWrpGpXeYzSC4TGQj/lycyEEbifMSOF9Dxxpb/Fk77dnUP4hV9/oFoqhKeGnVGlnWlaQNNt4CHOMKWYAgZ7HnQagt9taeGOV6epr5mAjp5VkjBwPZmjjC4xgZb2wdF7zCt2vVrppVrBSVSwwxVE7gNNG86KWRMYReOAAAe+MY1ZFZ+FfTs1IkNCk9C6DAeKUuDxjzI+VP7DWZvbV19YBVH4f3GLpGtgo4hS1zplaWlqd0U5z6qQFUjPBUj+uinRHQdHT0S1l8pZWqnk3GknkzFGFOI/ywdpIXHfPc9tOuEFH0Z0yLLTz1Rhhhkqp5EfZK671GFK/KCzDJHyqD9Nd/SXWMFxgSnrJsTrhPFfAJPoHH6WPv8rfpOcqF9Z71ueJO8NOtR8QKeLxsY8XYN+Pv307xSfT199PdDn6awsWpdoSyEHtobeenrPfFH8ToIZZF5SYApKn1V1wwP2OihjwNaJMr66ncEZ/g/UdmIazXRLrSJyKK6HEgHssyj9twP3102nqikrasW+shntl0xn4KsG1nHujfK4+oOjIlOccH6a47zbrZeaM0l3hjkg3ArvbayP6FW7q3sRrUzBIMPfTgdQz4+6dISLDfHkrrFkLFdCMyU2ey1A9R/1B/XUvR1YKyMGVhkEHgj6a6bRvB08HWkHWwHUo2g6drWDpw1A7S0tLQLS0tLQLWDrOmnQNJ0w9xnGAdOY6YTqilegqu2UPWFwm6mkEFcZpFppKnhElMjeJ5jwHxtAJ/T21OfxBhs8lrWeuoqSqq3JSjeXgq2CS28chFUFjz2XHqNY6r6HpL1O9bSTCjrZABK2zfFOAMfmJnv28w545yONVB1BabjbXmo5HYU6eLGxpGaSn2KU8TyHzIu4qpK9yCPTWfOq6dXuVnp+/UlHf46ioIgpKUg071UbM5V+GnCjgORg7udo2gds6m1vorFUX6mu/Vkq0fxYjNBbpc/mhcqs0oxxndgA8YxnJOAulenYOuLIq1NN/DrdRL4NMKc5JmAwzKzDJQZxtPclt2ca22/8ACWqgrQKy4UjUWVDNEj+K6KchQGJCf04+ml8ZnftTev6Otdx6hhvVW1Q00XhlYfE/KyhJU7cehOe+O2pGNawdo40NquoLZTo5NfTyOp2iKKZWkZ842qoOSxPGNRN7APxIqoUpFRwrNFFLIc+m9DEq/wCZn/ZG9tVKilGV1JV1GA68HHqPqD6jtqRdZXWasrjBLIC0chkqNpyvjEY2g+oRfIPqXPqNcdltT3ESkReIf7OJCzKN5GWYleQqr7erL9teXkyuecmL7HxsMOD495OSb3+C/TnXldadkNevj0qjG4Z4+3cr/qv+DVnWTqG33qMGjmBfbuMTYDY9/qPqMjVHT0FXSQrLUR7VMjwk8HbIuNyk+vBBDDgj0HbWyy1s1sr0lpzs4aQHPyuqlg49s7Sp/mDEHsNbw5Mpl9cnLm+Jx58X/bhvX8egTyNcVQwAYswAAySfQep1upZxUUsM6AhZUDAYxgEdtCZbjb62tns8pdyy+DLkERlmXPh7v59vOBzjXbKbfMcddVVFxsrT9MzxTuZFAlQqfKD5tm/ylsdt3GhPUklolNvgvBrJbvBHvFBQBZ5ecZLALtHb5vLjnBA1jqO8wdKWo2uhuMyOkfiVFZUv4xooTwuB6u2NqJ9Cx4BOq6tVorOranwaGvo6K2zRPJFTuzyNNN6idhgtLg7iT2z5RgaY4SG046j6ipLu9HHV0VxpPBlZ3icU8ySqRghoxLknnjg4OeDrq6cq1sV5is8U7TWKuybZKxyaaQZLUxzyMDlc+mR9oD/wx0tT2u409wtT0lxgaMSNJUO7xDeu/HIUgpuZWA5GfVSNZqbZV0VkqJenJauptdXIrUMFUwMkckZB8SNxxlWbAHqA3PHPRF6jOODnj09dc1yvNttKq9zrqelVj5fGkClvsO50P6XvS3np6luUm0SmIrUp2Mcq8SKfbBB1BrHaqXrepvHU3UVVUQ0sb+HTRRy+CIYlUNksOex7ds50tWT9WrS1MFVCk9NNHNC4ykkbBlb7EaCVnWlpgqXo6Q1FyrEOGgt0JnKH2YjyqfoTqmKeYW++CkpqmvFhrnSTwWl8KSqgZgv5m3AXJwQcBih5IGrc6CrKp6aajktMVvjgRCsUNK8KISOY/P8AMwxyw4Osws02DrOoQbqjpPqONPVvhUbA+yuTolY+qrRfJXgoKr/mY/nppkMUyfdGAP8ApoN0z0/c7Lc3mnnp5o5FYTTmaVpJzuyG2E7VPvjPA41wVG3qzqOstN2t/wAM1KXNJVwB0qYNpAWUS42gMDkAZz2PY6u0WEpz651nUX6Pulc09bY75Isl1t5H5yrtFTC2dkuBwCcEEe4+upQProMHTTpx0w9tAxjxrWTntrh6hvNJYbc9dWlygIVI4xl5HPZVHqf9u51XMNb1h1zPK1vq0tVtjcoXjcgZHddy+aRh642qDxnTelmNs2sa81httrq60/8Ah4XkUHsWA4H741R9fLV01xdEqqcU9PH8KkjyqGllicFiwPZWqJd59wnPbkh1p0pV2G1Gsud1irA0nh5aOVucEjO+UjkgDn30J6dsNHc+qrfa81Bpp2YyzCNIg6xofE24AON5Cgn2JzzjS21dY/1Luoep44KC2dP9E19RKYiEappuTM+PKikjzMzncxHGM5PONWnRGoWkgFYUao8NRKU+UvjzEfTOgPSNt6ZSJ6zp6jQbWMfxDRvuce6s/JUjsRwdSFiNY3YXX4yzf7+h1S99nqbf/DRQV8kIennXdCFRnjWZljkLYzuZe5zzjPc6svqq4xUVtlikn8FpkIaQfNFH2Zx9eQFH8zLqn7lWtca2SpZBGu0JFCp8sMS8Ig+gHr6nJ1y5c/ri9vwfj3m5d3yNEMLySJHFtDN2LHAGMkkn2ABJ+mrEtkUPTth+I/MaeoRUij2+cqT5Vx/O7HOPQsB+jVdb5qaVThomljypYcSRsCMEeqkA8EfUa61ulZG3iCTEwztlLOWjz325cqp5PIGRnjGuPHljxzeXr3fM4eT5Fk49fWO/qeq/MjtqOsgpnd6h1OQ1Q/z4+igBR9jofZLfJdL7R0ibhE8m2V1PYEHIH+UH9xriYqqFnJ2jgY7/AP8ATqS9E0V3guNNc4aGaSiM6YdVG1eCrnJOTwR2UjKjnvq8W+Tk+9Z+XMfjfGnFL2t+qqKS2UJlqpoqamiUZeRgqr6dzqOXOOw2uJup6ekiqKyZg1M0TlhPLINi7Rnbkg4LYztBPYaLXeG03eaK01tQvxiEVMUUU5SZNvAdcHI7kZ+uq4/EWsgoqUW+3hlio2jt1FGshBeol5mbd38sRK595Tr26fER6GMdQz/H3WKoqretxAWUMFhr6gDzhvUAjCR/pAAXuxzPOqLGt0oUv3TpEVwVFkR4/IKlF5VT/fH6T6HyngnUdr/4fa6FbJ/GoPhUQotvpkqKlWBPIKhlzznn351G7LR198lNloJp5K8zuJJ6rAEEYblyhySWznGeG3Dk9qCvUvUVr6moKGqjiP8AEIYwtSER8uTyIRt5/SXBPyEAdydSC83Z7507F/ArZLDS0sDEFYwQg8NlZRg7UxnOS2Rj5TrlewUXTvW1BbCI6iguE0c7JVMzknDKTjO3O8Jzj9eBjnXebhVWpLv0rb6Z6qsZ3NKvO2OCRSdxzwB/XGc/bQCOkzX2u419BX1Csb940ZXxMlKoK67s4Gd5R8kADO36aBU91an6We3urfCCQVVbGAfzmIVYafA55KMzY/Sh1KbfQUdL0tV9T3iqqGdJBUxlMDwhFM7LHGTn52Zs5/m9O+iHQ3T0V2+LrL0lPOS0nixRsGV55QPFbIP6VIjX2CsfXUvq960jE8K3XqKx2mGCoSTyy1LVKqHkkeUM7kKSB5IMAfpGF9NXgx1T1ygg6H/EanrhSyrb5lQq5ZpCw2MknJJJYZDYzyO2rao6qmuFMlTRTx1ELjKyRNuB/bWWr5DJX51wXp7g1mrFtBC15iPgliB5vpnjOM4zxnGiMyfQ/trSvDrn3Gue7KiJKKuju3TVyqoqqKR55LZM9a6GWaN0LoW2cDzpgfT76n68jVVPf7ndxClwpoYXiu1A0aLA6iJjOVMbMx8zBRzgAc6tVewxrrGWDph086YdUQb8WKaR7AlYjbVpGcsxHCF1Khj9ASM/Q6LdFPSnpO1rQIEiigWNo/VJAMOp/vbt2f39dHZo0ljeKVVeN1KsjDIYHuCPUag03RM9hqJ7j0PUrRyy+aW21GWpZ/oPVD7EdtJO9rvrR3XM1NUXO126rJaniD3CeNOTIIxtjUD187Z54AQk8DUQ/DKUzdZUUkgZg1LPGsjgszlvzSWYjkneSce3fGsVN3i6kvFbJfLfJbrnR2qWkFFK2UlmLk8fzAKd2D3787c67rZWw0nVdmljUhJLvPTtOwCq3k8FVT1b5FJI4GQO+rWVpUNvpLZTmnoadKeEMW2RjC5PsPT+n/pofcr3FSTNDFA9RIrbXIkSONGIyFLuQN2OcDJxzp1Nb7hF1DVV09dJJRTIBFT7+IzgfpxjjDHdnJ3c6rrqLp651UVOtdHO3whk2yKRKHLPuMjRFFJY8ZKtuwOM8g825725usrylwqBTQTx1CoweonjOUkkGcIn/TTJwfUkn66D26i+NqxG6O8Qx4gQcsCcKg+rthR9yeynXH50fwX2q+ONpJVlzjKn1HGPQjsQDo907c6a0mOp30k0vhlzDNVCndJjuXJDr5gE4XYT8zcc68kxuWe8n288seD4snD3sZ6l6fo4UpjMV+NdZJaqSPgMoUlu36VIQL7YX31BmMhQldokx+ocZ+upDfL+1wjlRWVp6kj4iVclBGvywoWAJXPmY4G48DgDQJQzsEjRmkYhVUd2J4A/99tOazLKSNf5/Hlx8WWWd1BuwWE3eogSkmmlkMaySyCHZHTqw9CTl3HIHACnzckAauegpYqGjgpIAFSGMIoHoNQ/8NqCWK3rWSArHLEixA/qQAHd9MnJ+xHrnEnvyXCSy1aWZkSvaPELO2AD75wecZxkEZ168ZJNR8Xl5Ms8rcrsJuluislXceoxW1CoV8Z6RQoWaQR7EXdjcQeAEzjcc99VvarTN1J1ZNFHUSQTWSIBrnCVYfFsWaXKkebLs49MBBjvqQ9Y3i42vp+2UlyUSXCAGqdFk8QyOrbadWYAAkuUY4H/ANM41E+ma29W6gWhsMTJNcV8SWWoG12cYDtEp5LjBBz8xXK5OddI5DtXU363rNY7bFQPWDDTVlBEwkCc7sgZIbtk9+QBgnOlTyWvp/qCxVNraVRKfg6wzY3u5I2k47HDPwcYwONEbNWy2Czmejp6QQsx8WslmyZ3GcjkhsjnyhMjn1zoZ1WL/wBTdIzXeup6EW6FFqUjdM1GEbLHOMAFQTjP/wCtBr66ui1l7uU1JPTxSW2WCFHlmVXBXdu2IeWw8iknGPy/XUjt1IOlpLhcZ66or5qu2vVzzS+ZnZdxAHsoBUAD2zoZDYbZXdCPcBE8dTVQyVEnhStGNxckqUB2+XAXt+nQq71llpJ7UZqeouDw0Ly1UDztLFBgqMsrnAPBwuRzjj00EZoJ7xfbDDTQTxiG2wRkI6lkM0jflpt7PIzN3bhR2HGdT2wfh/1B0/1VQ1kN1NTTHHxUqKkIwM7kZAMuD5dpzxzoL0JcrLSS2yO53BYo4FNbNLJCyJLVMNiLnbjEcYx9WORq4rRdKW70hqKJ3KBzGwdGRkYdwVIBB1lq2s3K2Ud2ono7nTRVEDgbo5FyCff7/XUKm/CWweKZKSrutIOcRw1I2j/uUkj7nVgnjVc9d9XVhuY6b6bEprWIWeWFcyKSMiOP0DY5LHhRz66viTvpGLVHN0t+IkVrtlzqKyjM8NNOJCPMzgllIHBK8NnAIydWrcq+mtdFJXV0hjgjA3EKSck4AAHJJJAxqP8ARPQqWVo6+4sstcAfDjQlkgLdzk8u55yx9zjudSa722ludC1FVsUSRlKsrBWDqQQRn1BGuet1rKzyAdzq0utb0oojlEU9a1SEmQo4EcTkEqeR5iD+2peNRC1W2FOq4ooXllgtFI/5kr7mM1Q5ds/XAzxwA2pevbXRhg6YdPbXJV3Cjo8fF1dPAD/92VU/3Og2NrWRkHGM6G1XU9gpRmpvdtiHs1VHn9s6FVHX/TEYJS4/EHuI6enkkY/bC4/r21dxdVX/AOLUM0N0a7xSMJkrI4EVJCAYVg3gH65L844ydCa96uqtZoqeKBq9qx44ahAQIFhJaOOMDhVzGT5jklicHvrtvFXWfiD1JJS0BlSnMbGKB2VjDhNrucHgkDhASckk41voZKuqtNlM4BpLdPH8QQ+FxM7IXI9WPicD0VSf1DU3tcsdLEtPVjXboaO+0NN8RV+GFlgXPklBCsCACcDJbgZx20bt08ldbIZ6mJI5Jo9zRqSwGfuAcH6gHnVN9MXWboW6wuyu1DcIlkmpl7nb5XZB/OpUnH6lJHddW7dbylLYGvFBDJcotivGlL5jIpI5BGeMHPAJ76zYiJdadJLPmrogQ2dzKvct7j0z2HPBHBxwRXk6TUjCOfyl8+Gwzskx3xnkMPVT5h657m+qeQVlHFK0LRiaMMYpVwVyOxHoRnH31HL10nFVeI1OsTCQDfFKm9Hx23L649CCGHodc8sMc/fXq+P8rPgv9ipWYLuZiMAZJPGB7n20ZslqlqI5KmGmudTPDG5SOkji2qWjZQHZiDnDAkKOMjPOcSAdHTtNHDTWSKlbcCauWtknjT6pE/BYem7IHB51PrLaae0UCUlMh2ryWY5LHuSSeSSSTk+p1jj4Zhd3uu/yv9C8+P1w6jNjiMFqpY2GCkYXb2xjjQ2l6sppOqqyxyhIjTp5XZzuchQzttxhUAYeYnk50Qqb5Q0l3pLVIZWqqoblWOMsEXkAufQEjA99R/r680sMMlvVd+UU1xQecxE+WAH+aQjGPRd7dhrvP6+dVf8AU9Y/U3UogS3TVvi4rTEFOBTr5YNwAJIKs0hXjmQAnUkF3hoaRLdVdL1Ga1grCqY5mcEAcrHxjKgAYC5GMDUc6YTqV7hLcKWogpbhekeWmcICs6KW2qdwO1cLhQAPLjPvqRO/VHVFlkikpqGfwpMHbFh45BkcguMZBIIx2JGto201t6n+LkrIbaYlVSFMkivOwxjblsCQf4gDgEZPGov1V1DfJLbJbuoa2RTPC4mii8hCqM4EexSCX2LyW7nnUhoOu+oaOjqKSqt9JPLQRsZZzLu8iYyxIPJGRnnJ4ProLQUN96gqJ7rXyQSVyAVMomj/AC0O38qADPl2qTIRnglc5POgfbLrcrz0XU01qjMdBGsnj1r+UNkZZVz9SfqfdRyXdadO2+3VdkpoYqlIxTzVFZOGG5kTaxI4/tCxCqew38cnOo/SWW8UfSz3FKxKeHwxvjSTEs4KhVjyB5sn0OfYY1qp751BUVhraalqK6XajswSSoUJFIflLsSV3lScDBZR7EalWLApfwooprFReLLJFdPDzUvJLI6uWGWQgOpwvyg57d86nnS9lSw2sUiymV2cySSFQu5jxwB2AAAAyeAOTrh6ElvE3TdPL1AZTWOzkeNGEk2bjt3qOxxzj7akIOs7LaU7iONpD2VSxHvgZ1V/4MwrWS3S7zgPVyFMue4MmZH/AHLKP8o9tWhIqujK4yrDBHuNU90BeIejLrc7TfA0Kh0jaRQWWJkBClgOQrIVIbt740qydWRcuBjUW6ksKVN3o77UXAQQW5N7o8G8AKdxZSThSQME4Jx2xozR3q2V6bqO40dQp7GGoRv9jqOWmw1NPJUUdXVGvjqqo1FTPtblVwQpySMkleBgYBGNXbI10rTSpQPWVUZjqrhIaqZW7oWxtQ/4UCL9wdGtNXHpp2kEB/FHqWstFJS261F0ra4n81B5kUFV8v8AeZmVQfTk+g1xWz8JLP8ADrJeZaipuEnmllWTAye4GQSfuTk/Ttrf+Llirq2hpbtbAWqLaS7IoJYruVg4A77WUHHqCfXGjnSvWNq6jp4TDUxxVzIDJSOwDgn1X+ZfYjT9b/OgeL8LOn4W/KkuEY/lSdVH7hc67YegOnYWzNRzVeOwrKh5V/7Scf6alra1tqyT3Sfa/wBQLr+2UNopqK/U5+CWhZaaUwLhUpZCVfCgdxvJBHOq3luFwudvvtvjqqeCCWczPArHgKMendVVIlAz8xAwc6vqvo4K+jno6yMS08yFJIyOCDqmSy9PXh5K6DxGtHgxVgRDiSNXzHLx2ypRvvHzq2MiVgtNDeOn56iecRLGXknE5ClVIDIoc/IqN4vt5hn01xdIdU1PTlwaihlNVQSMGWmkIUuGPDJ6Ru3zBDhX7rgnkJ1NMWarmenqaW31lSHpYJG2/EIz5Yn3wzE7TwBKecgalsvT0VNVXWmnkHiNQNLNJIcrIwWFzuzxjImUA9hxoJzX32evsBrulEFdN4io67fPD/NuRip3D+UkHnPOjVM0zUUT1cYjm8MNIg5CnHI4z/6/c687yPWUxjuvS1bcFqY1RJ5IFYQocEbGLcNnG4DsqnUpi/EfrK1QI1yt9vr4/DEhbzQSFSCRx7kKSPLnHOs6NrTsF9t1/pnmtrs6IQHDrtIJ9/rj0POtIvFZ/wAVfwkWuoFGId3xvhMUZyM4BxtAA4OTnJ4GMnVff/F2WjiIn6YS3Fy26SWoPhlgcN8kZJOcZ9dDa78SLxeV8K1yzzyNgCC2w/Dls+gkfdIwwP0qn30kVPutrtabbVLUikoqi+U0W6KaccUaE4DyMOVGTgAeZicDuTqqkrpr7JWQ1CvFRfDlmnqJQsrSPjfM4xzkZU7R5E4HY5IWjpG+dRvVQ1lR8DHRSmWSmQkyST4OM5JycjBkYsfbRK21/TohajvFpuSeGfEFbSozptfzqCATyMkdj8urIhxNztclhmtF6irY/GFL4V1iV3o2YqAPJgkYOQc8jkcHRessXUFJLJerpDRXQGXNVSUPiKtRF2yUzglfY7s9/fUfvFN09NJDUWGvguC0uHkp6lyk0Q5znO0tHyfKOUPKgjjWuWH+MVFLFbKavhhnTd8JLMvi1BzyVYAGOEeshPIOAOdB39V1duv92ojZqaEQ0iFYpGXbFJsG4uyjtFCNxJ43Mdo4JzrpL9cLf0/WWqC0M1RF8QTUzyiNZFK5MjZO53bdnAABG3HHbl6gtNP0zWp8dWfEtVUwWpSGnURRoDgRgHsmFOzPYqd3DAjW9MlxrqI2dKqslklV2MtMjNtiO7leCMHAOXXG4/XQb+p7DFarLTwXqt+JqZsUtOhIjhibtu98L8x7ZIA+mjfQV3sNqhiWFpVasljpYfyWHgxL5Yg5OPmYsxIyN0h9tQ/4S/8AXPUVOJpJo6dJpNplCYp4VO13VV4ySpAOe44J2k6tS29F9PW+piqYKEmaNwwaad5DuGcNhjgkemsZZ9tYyaSgNycDTwdaAxwMnT1bWZRvB0GvfS1lv7K9zoUknQELOjGORR9HUg/00UDaeG1pPFUdU9D9KWaejFfV3COKrkK+JLLGY4wMEkuyE+owO557AE6x07+GUFwonuKV9wt8cspajUKm8QjAVm8o5blvoCBqVh6jq64S0xaM9P0s53yxk4rmUjEfPdFIO4jhjgDsdSK73Wgs1A1XcqlKenTje57n0AHqT7DWtRd1XdFW3vozrKhslyuktyt9cwEUk2SygnaDknIIcqCMkEN2GNWovbOMapw1FX111xSVUFM8VNSNHgOOYIlkEjPJ7O5VQF7gf11ca9tSXa5zTBXI1W/Vn4XU9Y01bYZhS1LMZPhZRmBm91PzRn6g4+mrL01hnjWtbZmVnisPw+6probqemr+JROpKQvUNmSOQDJic/qyvmVvUe+rIOq06taG4fiRaoLdFuq6eSITyIMchhIcn+7Hn/8AIBqzfTjt6HUxv41nPK1MNQH8Rum5XU9R2JHW7UqEyrExBqIgMYI7Er3wRyMj1GLAYa1sP399bYUde4pZbfaLdFUUjwVU3i0k8Mv5Qbyr5EbzIPOTjJA9MYI10W+Rr5cKeG8Vf5CNFSvDG2yVlQnBkzzk+IwyMf2ZHBAOuj8QrdN0r1FHe4qKOfp6qli+MpyNyxP4qux2HIw2z2xnPrjIGSkoq+ytfozFTJDWNFmHOdhIxIvPDHgYGMYBx3BgKiSgmu9VbEmamsCyzvAVG4FljwAmeGJ4AHqu0H5tba6KhrOkrjW3KrX46iliiAdiQTt2vsJJJyN65znEQJ99ck1vrRHb7ZT3BKumkmFXRVLrgOSc787TghyAVJ/Tnt20CsNOtH1NPboKq20+yGGDH5fiquBKyb8klE7kDsD6DUByWijqYpbzTuqeNHHXOFwcOB4ckka9iyuBlf1rKB3xrp6fvNyS5vdKy2x3EwQeCr0eN4j3Z8QBR5gewIUYwVOCDqK3C53Hp4xU1bStSU3itV0MuwsAHwMAh8bQSG5yNyqfUaNb6ilvcbdLeCBUCP4ZYqlFSNijA4I3DLbFzklSTzyc6CRWvqmyL1m9ZHXR0lNWUxWVakhNkqEcE8jPfufVvbXDSX5bNe66WxfD11A8kkfjtN4dMFY70G/B3sjtIuE3Eqw9tRmZaq+XqSrnoqCe4+II5VdyXLKMMi+KdqNkfLjPqAw51uqKyxPbBU09tqaG4wSK8kkku91POQWIVgcHPkHYcaA7e6LqG70rXSqpUljpVaZZJ4xDHEFBJaGBgWZgBw8v/b6a1W+wVtbRPcvFgs8kJkK1cU7SVEzoxUmWU+nBwQvGcAYOC6e9TV1qnSivsiwzwOhgr6eTy5UqyiTBzg5HfPB0OjvdVWUUVoppoHMh3tFAqOTkGRgcuhAznt9vXm6HNb1s9RVvL1bUVxmqWKpUzv5Xxxt7FsDHdSR77e2uG5XKRqua3dLTVC0xjM0s7uYmgpE5T8wjO1vm3ckr4a86LXnq9vAh6ZisNPWSleIGp5PylUAh8FuTxzyPXJ76CWS71UdxjqKimkr3q5BUGmq4BCJwvZhJ8vhpgkKTtzycnGs5XTWMt8SDpGm6xtU0JgtM8UdUIQ3xEglRYxgDcSQyELxjnGe2raz7fLnj7a5KKqjraWnqoNxhnjWVN64OGAIyD2ONbweSfX31wtat23A6cDrSD/7zrluV0o7VAJ6+bwkZgqDaWd2PZVUcsT7AaRkRaRY0LuyqqgksxwAPcnUO+GresLzJU0VbPD054PgtKAUap58whIPCNwC5GSBhTg50QS1V3UrCS+o9LawQyWrcN82OxnI4x/0xx7k9tSyONURUUBVUYAUYAHtjXbGI101NDR08UFNEkUMSBI40XCqB2A1VFbDU9d9f1FMs3h0VvLRK/fw1Vtruo7b2YlQT2Cnvq3m4BOqcqKiu/D/rWpnkp1loq+SRovNtEyO+/aGPAkQk8HghtMmsFq2i00VnokpLfAsUKnOO5YnuzE8kn3Ou8A6E2PqK2XuMmgqA0igeJC42yR/4lPI+/bRVWyNWaYu99naawyO2dOOgnVHUFN09bviqhGlkd/DhgVsGV/bJ7DAyT6DVJNo11N0vWUlyquprPf0tsyxyNMKqBXhwVXOT3A8gOefprP4d9T3W+Tz01xRJVjhSX4hI9hQt2jYDgnGSCMcDkcjQymtF+69kiuF6mFHaNweCmiByy4+ZQe5PHnYZ9lHfVhWi10dooxSW+BYolJY4JJZj3ZieST7nWZ66WyTV9dGONMYDW2UNsIjxvxxn00AqTcIiTK8g57qTj/TXSVzFKinhqIXgqY45YnG1o5FDBh7YOqa6y6FrrC1RVdNCWa1VMiNLQKdwiIznj5tuCcEZI7EEYIsUsxOSxP8AXWM450FK3ivFI3xFHFUU9DUBo2QnxIod2QxjkXjaecg4IycDRm4wQ09PSUKyBaKp2eeM+SfClfEjbPBIfcV7g5H8uppc+lLdXSyzRLJR1E39pLSvt8T/ABqcq/1yNQq8/h1dhCUoqyKoplbekEbmnw/Pm2ncmcZ7bdB218NJNWw2qerWoiSSRKSox+UuCdob2V5CwOPSIYwAMNtYoZ622RvHJbqud1QOigYYjy7h2zuXG4Yzx2bI1G6atvlmpJrfeLQjQOFXdVZhYbQQuJOUyMk/1Pvp9DSdQ3Ggegag+KpBmSF6d9/hOx9GTc2AfNtBHP7agldPaquoud6txpYpaqCXxDUps8SUPypKsQWHHIJb6Y1v6cq2s1bW09dTjaQDVq5ZY0PJyfE7HzHCnOc4DEDGgtP0zfzTgx1VZSVZh8KSSjtcwebnOZJHK5OfUaFfD3Gy3CJOqYqoJHDviphWLTK2eMoU/V6EYz7nU+0WTYh1Ddaay070VHQqsdXG3gyTQhHSPG1XU9w2MAjGSFRh5iccD3y4ingSehWgeXPhTVEUq+IM/Njd6AgZKgdtWP0zYYayiS4w0Ys4nyQscRNUVzxumlLOM4z5QDznOpJT2K2wU88SUMTLUKUnaQGR5ge+9myzf1OsXkiyaQno2222rn8KpJklqBI1RABks0ZTidgBkedSEUBPfcdT+qoaSthSKspKeeJCCkc0SuFP0B4GhFPH0t0s0zRvbbY0uPEzKqM2PoTn09NMfq2nl/8AlNBXXI+jxQ+HEf8APJgftnXO7y8OkiHA/pjXHc7rb7VEJLjWQ0yn5RI2C/8AhHc/00Bll6iuXllnhtFOfmSlImnI/wDMYbV+4Un66fben6GkmM1PSmWsbl6mZjNM33dsn9sDWpx39S0pOoLnc8Cw0DU0Lf8AjbihXj3SHO5v8xUa32mkW31JragmvuLAhqypOXAPcIBwg+igf10UjttVKclNo9Sx7664rKD/AGkx+yrrrMZE2al6IIEkKkf3W50ZhcSRq4BAZQQD31zU1vp6fDKgYjszcnQ+/wDVNnsBVLlV+HK67liRC7lf5sDOB9TpsHNctxoKS4UslNXU0VRBIMPHKu5TqP1/XNoisFXdLfVRVbQRhhT+J4bsTjHlbnnPHBz6Z1Grf1l1xc1NZbel6asoSxEZWYx7sEgkMx5HB/TqLqg/UlpHRfU9va0SyiCVPFplkYsY2DqGjDHkowYcHPr9NXMvr99QSm6cu/UV5o7z1fHTUooiGoqClkMm1twYtI/qfKOBxqeKMZ++pJpcsvt6zoB1V0zTdS0ccNRLLA8TFkkjwe4wQVPBBHpo/pHWkl0rmvsnWHS9pll6fvr3JIVBjoaqj8Vj6BUYNn+h1u6I6xuXUF2qKKSEGKlDCeV4DG6MMAKeSM7twxgHAzxqdVUAqIJIXLBXUqSpwRkYyD6HVaHoK+dO0sz9MXtxg+J8MIihmwMYJDYLYHfA59tZvSzv1ZuRjuP31g499VI9R10kE1fFJcpKON9mCAJCfUiMqGKjtn39CNEbT+INXAaY3ejleglKRJWhe0mOQ5wBu4JIAGORx21P+jpODK+WLDlpoZh540b7jXK9rpz8u5fs2hdj6zt18uJo7fFUOw3FpCgKqBjkkHjPpnnUkI1uWVzywywusgd7R/JLj6Ea0PbJwfLtb6g40dxrBXWmQFrbUMpUqpU91J4OhVV0Ta6t99RaKFpWPLiNVP7rg6mW3WNughQ6LpI/7COtg/8AIuUyj9t+sydJPJgirvCMDkMLk5wffkkame3WcamoIZ/wrVswDXe+E+pNwx/sNZPRFNMo+MaqqyP01VdLID9xnB/bUy26yF00I5b+kbfQnNLSUVMfeCnVT+/fRNbTF+uSRvrxoiBpwGg447bTKcsm7H8xJ11xxqgwihR7AY0/GsgabGmrkkhp3kghM8i8iJWALj2BPGfvoNcOsLJbbELvWVYSnzsClfzPE/k2dw3ByD2xrZ1IldDElRbqmrE7MsSU8UaOjsT3bcPKB6tkYA9TwRq9ER3Oajrupqr46tglWfbFEsUG8f3MZYduWJPHp21Bz2r8TunLkxR5Z6OTPlWoj+f2IKbh/TIOh3SXTlB1Jcq3qy5P/EKetqJPhKeoiIWNUkZUbB4byquMjjn11LqvpSw1kqTVFoo2kTkMIgrfuuM/10XhhSGNY4UVEUAKijAA9gPTRbr8Rqv/AA96Urp/iJ7JTLNnO+HdEfr8hGpBb6OCgpIaSkhWGnhQJHGgwFUdgNdWlojGNZ0tLQLWAc6WloM6wRk99LS0GNpzyftrkrbZR18BgrqWCphLbvDljDLn3wRj1OlpaHjTT2K20tVBU0tHDBJBGY0MKBBsOOCB3HHHtohjS0tDe2CusEaWloMbdLYfbS0tNhbD7axs0tLV2M7NLbpaWpsZ28ayBpaWgzjTtLS0C76QB9TpaWgWs6WloFpaWloFpaWloP/Z"/>
          <p:cNvSpPr>
            <a:spLocks noChangeAspect="1" noChangeArrowheads="1"/>
          </p:cNvSpPr>
          <p:nvPr/>
        </p:nvSpPr>
        <p:spPr bwMode="auto">
          <a:xfrm>
            <a:off x="307975" y="-403225"/>
            <a:ext cx="15335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2" descr="data:image/jpg;base64,/9j/4AAQSkZJRgABAQAAAQABAAD/2wBDAAkGBwgHBgkIBwgKCgkLDRYPDQwMDRsUFRAWIB0iIiAdHx8kKDQsJCYxJx8fLT0tMTU3Ojo6Iys/RD84QzQ5Ojf/2wBDAQoKCg0MDRoPDxo3JR8lNzc3Nzc3Nzc3Nzc3Nzc3Nzc3Nzc3Nzc3Nzc3Nzc3Nzc3Nzc3Nzc3Nzc3Nzc3Nzc3Nzf/wAARCACoAN0DASIAAhEBAxEB/8QAHAAAAQQDAQAAAAAAAAAAAAAABQACBgcBAwQI/8QAQhAAAgEDAwIEBAQDBgQEBwAAAQIDBAURABIhBjETIkFRFDJhcQcjQpEVUoEzYnKCobEWJGOSRHPB8Bc1Q1OT0eH/xAAZAQEBAQEBAQAAAAAAAAAAAAAAAQIDBAX/xAAgEQEBAAIDAAMBAQEAAAAAAAAAAQIRAyExBBJBUQUT/9oADAMBAAIRAxEAPwC8dLS0tAtLS1gnQInTd2sE6aToHFtN36aTphYa1INhkPppplb31rLa54qymmDNDUwSKpIZklUgEd8kHTQ6/Ff31gyv76A1nVtgpHZJbpA8qjJjgJlYf0QHUWu34kNPIsXTFItTkb/iapCse0d2C5B2j1diqj66lsiyb8WP4ze40vGbGcjGq+sHXNfcar4GSgo5qw48JoasQpKME+VZRuP0IBBHI0Upr31VUiRl6RKCORkxLckUtj1XKcr7HTcRLhK/vrIlb3GosepaykAN36au1KnrLAqVSD7+GS3+miFp6htN4Yx264QzTL80G7bKv3Q4b/TV6BoSN7jWQ7e41oB04HTQ3hzrIbWkHTwdTQ2g6znWsHThqB+lrA1nQLS0tLQLS0tLQLS0tI6DB00nWTph0GGOmE6iXVnX9u6dqTRiCWtrFxvigZQI89gzHsT6KMnt76D2v8WbXWTmOqttdTcZJG2Ur9Sgw2PsDpuLqrDJ9dQzrPrVrJVwWy2UXx1zmC4jLkKm44QYHJZsMQB6AnIGm9RddUEdDus9WkpdRmoVN4i3ZCgJ+qUkeWP6ZbAGqwpo5J+sGWrpGpXeYzSC4TGQj/lycyEEbifMSOF9Dxxpb/Fk77dnUP4hV9/oFoqhKeGnVGlnWlaQNNt4CHOMKWYAgZ7HnQagt9taeGOV6epr5mAjp5VkjBwPZmjjC4xgZb2wdF7zCt2vVrppVrBSVSwwxVE7gNNG86KWRMYReOAAAe+MY1ZFZ+FfTs1IkNCk9C6DAeKUuDxjzI+VP7DWZvbV19YBVH4f3GLpGtgo4hS1zplaWlqd0U5z6qQFUjPBUj+uinRHQdHT0S1l8pZWqnk3GknkzFGFOI/ywdpIXHfPc9tOuEFH0Z0yLLTz1Rhhhkqp5EfZK671GFK/KCzDJHyqD9Nd/SXWMFxgSnrJsTrhPFfAJPoHH6WPv8rfpOcqF9Z71ueJO8NOtR8QKeLxsY8XYN+Pv307xSfT199PdDn6awsWpdoSyEHtobeenrPfFH8ToIZZF5SYApKn1V1wwP2OihjwNaJMr66ncEZ/g/UdmIazXRLrSJyKK6HEgHssyj9twP3102nqikrasW+shntl0xn4KsG1nHujfK4+oOjIlOccH6a47zbrZeaM0l3hjkg3ArvbayP6FW7q3sRrUzBIMPfTgdQz4+6dISLDfHkrrFkLFdCMyU2ey1A9R/1B/XUvR1YKyMGVhkEHgj6a6bRvB08HWkHWwHUo2g6drWDpw1A7S0tLQLS0tLQLWDrOmnQNJ0w9xnGAdOY6YTqilegqu2UPWFwm6mkEFcZpFppKnhElMjeJ5jwHxtAJ/T21OfxBhs8lrWeuoqSqq3JSjeXgq2CS28chFUFjz2XHqNY6r6HpL1O9bSTCjrZABK2zfFOAMfmJnv28w545yONVB1BabjbXmo5HYU6eLGxpGaSn2KU8TyHzIu4qpK9yCPTWfOq6dXuVnp+/UlHf46ioIgpKUg071UbM5V+GnCjgORg7udo2gds6m1vorFUX6mu/Vkq0fxYjNBbpc/mhcqs0oxxndgA8YxnJOAulenYOuLIq1NN/DrdRL4NMKc5JmAwzKzDJQZxtPclt2ca22/8ACWqgrQKy4UjUWVDNEj+K6KchQGJCf04+ml8ZnftTev6Otdx6hhvVW1Q00XhlYfE/KyhJU7cehOe+O2pGNawdo40NquoLZTo5NfTyOp2iKKZWkZ842qoOSxPGNRN7APxIqoUpFRwrNFFLIc+m9DEq/wCZn/ZG9tVKilGV1JV1GA68HHqPqD6jtqRdZXWasrjBLIC0chkqNpyvjEY2g+oRfIPqXPqNcdltT3ESkReIf7OJCzKN5GWYleQqr7erL9teXkyuecmL7HxsMOD495OSb3+C/TnXldadkNevj0qjG4Z4+3cr/qv+DVnWTqG33qMGjmBfbuMTYDY9/qPqMjVHT0FXSQrLUR7VMjwk8HbIuNyk+vBBDDgj0HbWyy1s1sr0lpzs4aQHPyuqlg49s7Sp/mDEHsNbw5Mpl9cnLm+Jx58X/bhvX8egTyNcVQwAYswAAySfQep1upZxUUsM6AhZUDAYxgEdtCZbjb62tns8pdyy+DLkERlmXPh7v59vOBzjXbKbfMcddVVFxsrT9MzxTuZFAlQqfKD5tm/ylsdt3GhPUklolNvgvBrJbvBHvFBQBZ5ecZLALtHb5vLjnBA1jqO8wdKWo2uhuMyOkfiVFZUv4xooTwuB6u2NqJ9Cx4BOq6tVorOranwaGvo6K2zRPJFTuzyNNN6idhgtLg7iT2z5RgaY4SG046j6ipLu9HHV0VxpPBlZ3icU8ySqRghoxLknnjg4OeDrq6cq1sV5is8U7TWKuybZKxyaaQZLUxzyMDlc+mR9oD/wx0tT2u409wtT0lxgaMSNJUO7xDeu/HIUgpuZWA5GfVSNZqbZV0VkqJenJauptdXIrUMFUwMkckZB8SNxxlWbAHqA3PHPRF6jOODnj09dc1yvNttKq9zrqelVj5fGkClvsO50P6XvS3np6luUm0SmIrUp2Mcq8SKfbBB1BrHaqXrepvHU3UVVUQ0sb+HTRRy+CIYlUNksOex7ds50tWT9WrS1MFVCk9NNHNC4ykkbBlb7EaCVnWlpgqXo6Q1FyrEOGgt0JnKH2YjyqfoTqmKeYW++CkpqmvFhrnSTwWl8KSqgZgv5m3AXJwQcBih5IGrc6CrKp6aajktMVvjgRCsUNK8KISOY/P8AMwxyw4Osws02DrOoQbqjpPqONPVvhUbA+yuTolY+qrRfJXgoKr/mY/nppkMUyfdGAP8ApoN0z0/c7Lc3mnnp5o5FYTTmaVpJzuyG2E7VPvjPA41wVG3qzqOstN2t/wAM1KXNJVwB0qYNpAWUS42gMDkAZz2PY6u0WEpz651nUX6Pulc09bY75Isl1t5H5yrtFTC2dkuBwCcEEe4+upQProMHTTpx0w9tAxjxrWTntrh6hvNJYbc9dWlygIVI4xl5HPZVHqf9u51XMNb1h1zPK1vq0tVtjcoXjcgZHddy+aRh642qDxnTelmNs2sa81httrq60/8Ah4XkUHsWA4H741R9fLV01xdEqqcU9PH8KkjyqGllicFiwPZWqJd59wnPbkh1p0pV2G1Gsud1irA0nh5aOVucEjO+UjkgDn30J6dsNHc+qrfa81Bpp2YyzCNIg6xofE24AON5Cgn2JzzjS21dY/1Luoep44KC2dP9E19RKYiEappuTM+PKikjzMzncxHGM5PONWnRGoWkgFYUao8NRKU+UvjzEfTOgPSNt6ZSJ6zp6jQbWMfxDRvuce6s/JUjsRwdSFiNY3YXX4yzf7+h1S99nqbf/DRQV8kIennXdCFRnjWZljkLYzuZe5zzjPc6svqq4xUVtlikn8FpkIaQfNFH2Zx9eQFH8zLqn7lWtca2SpZBGu0JFCp8sMS8Ig+gHr6nJ1y5c/ri9vwfj3m5d3yNEMLySJHFtDN2LHAGMkkn2ABJ+mrEtkUPTth+I/MaeoRUij2+cqT5Vx/O7HOPQsB+jVdb5qaVThomljypYcSRsCMEeqkA8EfUa61ulZG3iCTEwztlLOWjz325cqp5PIGRnjGuPHljxzeXr3fM4eT5Fk49fWO/qeq/MjtqOsgpnd6h1OQ1Q/z4+igBR9jofZLfJdL7R0ibhE8m2V1PYEHIH+UH9xriYqqFnJ2jgY7/AP8ATqS9E0V3guNNc4aGaSiM6YdVG1eCrnJOTwR2UjKjnvq8W+Tk+9Z+XMfjfGnFL2t+qqKS2UJlqpoqamiUZeRgqr6dzqOXOOw2uJup6ekiqKyZg1M0TlhPLINi7Rnbkg4LYztBPYaLXeG03eaK01tQvxiEVMUUU5SZNvAdcHI7kZ+uq4/EWsgoqUW+3hlio2jt1FGshBeol5mbd38sRK595Tr26fER6GMdQz/H3WKoqretxAWUMFhr6gDzhvUAjCR/pAAXuxzPOqLGt0oUv3TpEVwVFkR4/IKlF5VT/fH6T6HyngnUdr/4fa6FbJ/GoPhUQotvpkqKlWBPIKhlzznn351G7LR198lNloJp5K8zuJJ6rAEEYblyhySWznGeG3Dk9qCvUvUVr6moKGqjiP8AEIYwtSER8uTyIRt5/SXBPyEAdydSC83Z7507F/ArZLDS0sDEFYwQg8NlZRg7UxnOS2Rj5TrlewUXTvW1BbCI6iguE0c7JVMzknDKTjO3O8Jzj9eBjnXebhVWpLv0rb6Z6qsZ3NKvO2OCRSdxzwB/XGc/bQCOkzX2u419BX1Csb940ZXxMlKoK67s4Gd5R8kADO36aBU91an6We3urfCCQVVbGAfzmIVYafA55KMzY/Sh1KbfQUdL0tV9T3iqqGdJBUxlMDwhFM7LHGTn52Zs5/m9O+iHQ3T0V2+LrL0lPOS0nixRsGV55QPFbIP6VIjX2CsfXUvq960jE8K3XqKx2mGCoSTyy1LVKqHkkeUM7kKSB5IMAfpGF9NXgx1T1ygg6H/EanrhSyrb5lQq5ZpCw2MknJJJYZDYzyO2rao6qmuFMlTRTx1ELjKyRNuB/bWWr5DJX51wXp7g1mrFtBC15iPgliB5vpnjOM4zxnGiMyfQ/trSvDrn3Gue7KiJKKuju3TVyqoqqKR55LZM9a6GWaN0LoW2cDzpgfT76n68jVVPf7ndxClwpoYXiu1A0aLA6iJjOVMbMx8zBRzgAc6tVewxrrGWDph086YdUQb8WKaR7AlYjbVpGcsxHCF1Khj9ASM/Q6LdFPSnpO1rQIEiigWNo/VJAMOp/vbt2f39dHZo0ljeKVVeN1KsjDIYHuCPUag03RM9hqJ7j0PUrRyy+aW21GWpZ/oPVD7EdtJO9rvrR3XM1NUXO126rJaniD3CeNOTIIxtjUD187Z54AQk8DUQ/DKUzdZUUkgZg1LPGsjgszlvzSWYjkneSce3fGsVN3i6kvFbJfLfJbrnR2qWkFFK2UlmLk8fzAKd2D3787c67rZWw0nVdmljUhJLvPTtOwCq3k8FVT1b5FJI4GQO+rWVpUNvpLZTmnoadKeEMW2RjC5PsPT+n/pofcr3FSTNDFA9RIrbXIkSONGIyFLuQN2OcDJxzp1Nb7hF1DVV09dJJRTIBFT7+IzgfpxjjDHdnJ3c6rrqLp651UVOtdHO3whk2yKRKHLPuMjRFFJY8ZKtuwOM8g825725usrylwqBTQTx1CoweonjOUkkGcIn/TTJwfUkn66D26i+NqxG6O8Qx4gQcsCcKg+rthR9yeynXH50fwX2q+ONpJVlzjKn1HGPQjsQDo907c6a0mOp30k0vhlzDNVCndJjuXJDr5gE4XYT8zcc68kxuWe8n288seD4snD3sZ6l6fo4UpjMV+NdZJaqSPgMoUlu36VIQL7YX31BmMhQldokx+ocZ+upDfL+1wjlRWVp6kj4iVclBGvywoWAJXPmY4G48DgDQJQzsEjRmkYhVUd2J4A/99tOazLKSNf5/Hlx8WWWd1BuwWE3eogSkmmlkMaySyCHZHTqw9CTl3HIHACnzckAauegpYqGjgpIAFSGMIoHoNQ/8NqCWK3rWSArHLEixA/qQAHd9MnJ+xHrnEnvyXCSy1aWZkSvaPELO2AD75wecZxkEZ168ZJNR8Xl5Ms8rcrsJuluislXceoxW1CoV8Z6RQoWaQR7EXdjcQeAEzjcc99VvarTN1J1ZNFHUSQTWSIBrnCVYfFsWaXKkebLs49MBBjvqQ9Y3i42vp+2UlyUSXCAGqdFk8QyOrbadWYAAkuUY4H/ANM41E+ma29W6gWhsMTJNcV8SWWoG12cYDtEp5LjBBz8xXK5OddI5DtXU363rNY7bFQPWDDTVlBEwkCc7sgZIbtk9+QBgnOlTyWvp/qCxVNraVRKfg6wzY3u5I2k47HDPwcYwONEbNWy2Czmejp6QQsx8WslmyZ3GcjkhsjnyhMjn1zoZ1WL/wBTdIzXeup6EW6FFqUjdM1GEbLHOMAFQTjP/wCtBr66ui1l7uU1JPTxSW2WCFHlmVXBXdu2IeWw8iknGPy/XUjt1IOlpLhcZ66or5qu2vVzzS+ZnZdxAHsoBUAD2zoZDYbZXdCPcBE8dTVQyVEnhStGNxckqUB2+XAXt+nQq71llpJ7UZqeouDw0Ly1UDztLFBgqMsrnAPBwuRzjj00EZoJ7xfbDDTQTxiG2wRkI6lkM0jflpt7PIzN3bhR2HGdT2wfh/1B0/1VQ1kN1NTTHHxUqKkIwM7kZAMuD5dpzxzoL0JcrLSS2yO53BYo4FNbNLJCyJLVMNiLnbjEcYx9WORq4rRdKW70hqKJ3KBzGwdGRkYdwVIBB1lq2s3K2Ud2ono7nTRVEDgbo5FyCff7/XUKm/CWweKZKSrutIOcRw1I2j/uUkj7nVgnjVc9d9XVhuY6b6bEprWIWeWFcyKSMiOP0DY5LHhRz66viTvpGLVHN0t+IkVrtlzqKyjM8NNOJCPMzgllIHBK8NnAIydWrcq+mtdFJXV0hjgjA3EKSck4AAHJJJAxqP8ARPQqWVo6+4sstcAfDjQlkgLdzk8u55yx9zjudSa722ludC1FVsUSRlKsrBWDqQQRn1BGuet1rKzyAdzq0utb0oojlEU9a1SEmQo4EcTkEqeR5iD+2peNRC1W2FOq4ooXllgtFI/5kr7mM1Q5ds/XAzxwA2pevbXRhg6YdPbXJV3Cjo8fF1dPAD/92VU/3Og2NrWRkHGM6G1XU9gpRmpvdtiHs1VHn9s6FVHX/TEYJS4/EHuI6enkkY/bC4/r21dxdVX/AOLUM0N0a7xSMJkrI4EVJCAYVg3gH65L844ydCa96uqtZoqeKBq9qx44ahAQIFhJaOOMDhVzGT5jklicHvrtvFXWfiD1JJS0BlSnMbGKB2VjDhNrucHgkDhASckk41voZKuqtNlM4BpLdPH8QQ+FxM7IXI9WPicD0VSf1DU3tcsdLEtPVjXboaO+0NN8RV+GFlgXPklBCsCACcDJbgZx20bt08ldbIZ6mJI5Jo9zRqSwGfuAcH6gHnVN9MXWboW6wuyu1DcIlkmpl7nb5XZB/OpUnH6lJHddW7dbylLYGvFBDJcotivGlL5jIpI5BGeMHPAJ76zYiJdadJLPmrogQ2dzKvct7j0z2HPBHBxwRXk6TUjCOfyl8+Gwzskx3xnkMPVT5h657m+qeQVlHFK0LRiaMMYpVwVyOxHoRnH31HL10nFVeI1OsTCQDfFKm9Hx23L649CCGHodc8sMc/fXq+P8rPgv9ipWYLuZiMAZJPGB7n20ZslqlqI5KmGmudTPDG5SOkji2qWjZQHZiDnDAkKOMjPOcSAdHTtNHDTWSKlbcCauWtknjT6pE/BYem7IHB51PrLaae0UCUlMh2ryWY5LHuSSeSSSTk+p1jj4Zhd3uu/yv9C8+P1w6jNjiMFqpY2GCkYXb2xjjQ2l6sppOqqyxyhIjTp5XZzuchQzttxhUAYeYnk50Qqb5Q0l3pLVIZWqqoblWOMsEXkAufQEjA99R/r680sMMlvVd+UU1xQecxE+WAH+aQjGPRd7dhrvP6+dVf8AU9Y/U3UogS3TVvi4rTEFOBTr5YNwAJIKs0hXjmQAnUkF3hoaRLdVdL1Ga1grCqY5mcEAcrHxjKgAYC5GMDUc6YTqV7hLcKWogpbhekeWmcICs6KW2qdwO1cLhQAPLjPvqRO/VHVFlkikpqGfwpMHbFh45BkcguMZBIIx2JGto201t6n+LkrIbaYlVSFMkivOwxjblsCQf4gDgEZPGov1V1DfJLbJbuoa2RTPC4mii8hCqM4EexSCX2LyW7nnUhoOu+oaOjqKSqt9JPLQRsZZzLu8iYyxIPJGRnnJ4ProLQUN96gqJ7rXyQSVyAVMomj/AC0O38qADPl2qTIRnglc5POgfbLrcrz0XU01qjMdBGsnj1r+UNkZZVz9SfqfdRyXdadO2+3VdkpoYqlIxTzVFZOGG5kTaxI4/tCxCqew38cnOo/SWW8UfSz3FKxKeHwxvjSTEs4KhVjyB5sn0OfYY1qp751BUVhraalqK6XajswSSoUJFIflLsSV3lScDBZR7EalWLApfwooprFReLLJFdPDzUvJLI6uWGWQgOpwvyg57d86nnS9lSw2sUiymV2cySSFQu5jxwB2AAAAyeAOTrh6ElvE3TdPL1AZTWOzkeNGEk2bjt3qOxxzj7akIOs7LaU7iONpD2VSxHvgZ1V/4MwrWS3S7zgPVyFMue4MmZH/AHLKP8o9tWhIqujK4yrDBHuNU90BeIejLrc7TfA0Kh0jaRQWWJkBClgOQrIVIbt740qydWRcuBjUW6ksKVN3o77UXAQQW5N7o8G8AKdxZSThSQME4Jx2xozR3q2V6bqO40dQp7GGoRv9jqOWmw1NPJUUdXVGvjqqo1FTPtblVwQpySMkleBgYBGNXbI10rTSpQPWVUZjqrhIaqZW7oWxtQ/4UCL9wdGtNXHpp2kEB/FHqWstFJS261F0ra4n81B5kUFV8v8AeZmVQfTk+g1xWz8JLP8ADrJeZaipuEnmllWTAye4GQSfuTk/Ttrf+Llirq2hpbtbAWqLaS7IoJYruVg4A77WUHHqCfXGjnSvWNq6jp4TDUxxVzIDJSOwDgn1X+ZfYjT9b/OgeL8LOn4W/KkuEY/lSdVH7hc67YegOnYWzNRzVeOwrKh5V/7Scf6alra1tqyT3Sfa/wBQLr+2UNopqK/U5+CWhZaaUwLhUpZCVfCgdxvJBHOq3luFwudvvtvjqqeCCWczPArHgKMendVVIlAz8xAwc6vqvo4K+jno6yMS08yFJIyOCDqmSy9PXh5K6DxGtHgxVgRDiSNXzHLx2ypRvvHzq2MiVgtNDeOn56iecRLGXknE5ClVIDIoc/IqN4vt5hn01xdIdU1PTlwaihlNVQSMGWmkIUuGPDJ6Ru3zBDhX7rgnkJ1NMWarmenqaW31lSHpYJG2/EIz5Yn3wzE7TwBKecgalsvT0VNVXWmnkHiNQNLNJIcrIwWFzuzxjImUA9hxoJzX32evsBrulEFdN4io67fPD/NuRip3D+UkHnPOjVM0zUUT1cYjm8MNIg5CnHI4z/6/c687yPWUxjuvS1bcFqY1RJ5IFYQocEbGLcNnG4DsqnUpi/EfrK1QI1yt9vr4/DEhbzQSFSCRx7kKSPLnHOs6NrTsF9t1/pnmtrs6IQHDrtIJ9/rj0POtIvFZ/wAVfwkWuoFGId3xvhMUZyM4BxtAA4OTnJ4GMnVff/F2WjiIn6YS3Fy26SWoPhlgcN8kZJOcZ9dDa78SLxeV8K1yzzyNgCC2w/Dls+gkfdIwwP0qn30kVPutrtabbVLUikoqi+U0W6KaccUaE4DyMOVGTgAeZicDuTqqkrpr7JWQ1CvFRfDlmnqJQsrSPjfM4xzkZU7R5E4HY5IWjpG+dRvVQ1lR8DHRSmWSmQkyST4OM5JycjBkYsfbRK21/TohajvFpuSeGfEFbSozptfzqCATyMkdj8urIhxNztclhmtF6irY/GFL4V1iV3o2YqAPJgkYOQc8jkcHRessXUFJLJerpDRXQGXNVSUPiKtRF2yUzglfY7s9/fUfvFN09NJDUWGvguC0uHkp6lyk0Q5znO0tHyfKOUPKgjjWuWH+MVFLFbKavhhnTd8JLMvi1BzyVYAGOEeshPIOAOdB39V1duv92ojZqaEQ0iFYpGXbFJsG4uyjtFCNxJ43Mdo4JzrpL9cLf0/WWqC0M1RF8QTUzyiNZFK5MjZO53bdnAABG3HHbl6gtNP0zWp8dWfEtVUwWpSGnURRoDgRgHsmFOzPYqd3DAjW9MlxrqI2dKqslklV2MtMjNtiO7leCMHAOXXG4/XQb+p7DFarLTwXqt+JqZsUtOhIjhibtu98L8x7ZIA+mjfQV3sNqhiWFpVasljpYfyWHgxL5Yg5OPmYsxIyN0h9tQ/4S/8AXPUVOJpJo6dJpNplCYp4VO13VV4ySpAOe44J2k6tS29F9PW+piqYKEmaNwwaad5DuGcNhjgkemsZZ9tYyaSgNycDTwdaAxwMnT1bWZRvB0GvfS1lv7K9zoUknQELOjGORR9HUg/00UDaeG1pPFUdU9D9KWaejFfV3COKrkK+JLLGY4wMEkuyE+owO557AE6x07+GUFwonuKV9wt8cspajUKm8QjAVm8o5blvoCBqVh6jq64S0xaM9P0s53yxk4rmUjEfPdFIO4jhjgDsdSK73Wgs1A1XcqlKenTje57n0AHqT7DWtRd1XdFW3vozrKhslyuktyt9cwEUk2SygnaDknIIcqCMkEN2GNWovbOMapw1FX111xSVUFM8VNSNHgOOYIlkEjPJ7O5VQF7gf11ca9tSXa5zTBXI1W/Vn4XU9Y01bYZhS1LMZPhZRmBm91PzRn6g4+mrL01hnjWtbZmVnisPw+6probqemr+JROpKQvUNmSOQDJic/qyvmVvUe+rIOq06taG4fiRaoLdFuq6eSITyIMchhIcn+7Hn/8AIBqzfTjt6HUxv41nPK1MNQH8Rum5XU9R2JHW7UqEyrExBqIgMYI7Er3wRyMj1GLAYa1sP399bYUde4pZbfaLdFUUjwVU3i0k8Mv5Qbyr5EbzIPOTjJA9MYI10W+Rr5cKeG8Vf5CNFSvDG2yVlQnBkzzk+IwyMf2ZHBAOuj8QrdN0r1FHe4qKOfp6qli+MpyNyxP4qux2HIw2z2xnPrjIGSkoq+ytfozFTJDWNFmHOdhIxIvPDHgYGMYBx3BgKiSgmu9VbEmamsCyzvAVG4FljwAmeGJ4AHqu0H5tba6KhrOkrjW3KrX46iliiAdiQTt2vsJJJyN65znEQJ99ck1vrRHb7ZT3BKumkmFXRVLrgOSc787TghyAVJ/Tnt20CsNOtH1NPboKq20+yGGDH5fiquBKyb8klE7kDsD6DUByWijqYpbzTuqeNHHXOFwcOB4ckka9iyuBlf1rKB3xrp6fvNyS5vdKy2x3EwQeCr0eN4j3Z8QBR5gewIUYwVOCDqK3C53Hp4xU1bStSU3itV0MuwsAHwMAh8bQSG5yNyqfUaNb6ilvcbdLeCBUCP4ZYqlFSNijA4I3DLbFzklSTzyc6CRWvqmyL1m9ZHXR0lNWUxWVakhNkqEcE8jPfufVvbXDSX5bNe66WxfD11A8kkfjtN4dMFY70G/B3sjtIuE3Eqw9tRmZaq+XqSrnoqCe4+II5VdyXLKMMi+KdqNkfLjPqAw51uqKyxPbBU09tqaG4wSK8kkku91POQWIVgcHPkHYcaA7e6LqG70rXSqpUljpVaZZJ4xDHEFBJaGBgWZgBw8v/b6a1W+wVtbRPcvFgs8kJkK1cU7SVEzoxUmWU+nBwQvGcAYOC6e9TV1qnSivsiwzwOhgr6eTy5UqyiTBzg5HfPB0OjvdVWUUVoppoHMh3tFAqOTkGRgcuhAznt9vXm6HNb1s9RVvL1bUVxmqWKpUzv5Xxxt7FsDHdSR77e2uG5XKRqua3dLTVC0xjM0s7uYmgpE5T8wjO1vm3ckr4a86LXnq9vAh6ZisNPWSleIGp5PylUAh8FuTxzyPXJ76CWS71UdxjqKimkr3q5BUGmq4BCJwvZhJ8vhpgkKTtzycnGs5XTWMt8SDpGm6xtU0JgtM8UdUIQ3xEglRYxgDcSQyELxjnGe2raz7fLnj7a5KKqjraWnqoNxhnjWVN64OGAIyD2ONbweSfX31wtat23A6cDrSD/7zrluV0o7VAJ6+bwkZgqDaWd2PZVUcsT7AaRkRaRY0LuyqqgksxwAPcnUO+GresLzJU0VbPD054PgtKAUap58whIPCNwC5GSBhTg50QS1V3UrCS+o9LawQyWrcN82OxnI4x/0xx7k9tSyONURUUBVUYAUYAHtjXbGI101NDR08UFNEkUMSBI40XCqB2A1VFbDU9d9f1FMs3h0VvLRK/fw1Vtruo7b2YlQT2Cnvq3m4BOqcqKiu/D/rWpnkp1loq+SRovNtEyO+/aGPAkQk8HghtMmsFq2i00VnokpLfAsUKnOO5YnuzE8kn3Ou8A6E2PqK2XuMmgqA0igeJC42yR/4lPI+/bRVWyNWaYu99naawyO2dOOgnVHUFN09bviqhGlkd/DhgVsGV/bJ7DAyT6DVJNo11N0vWUlyquprPf0tsyxyNMKqBXhwVXOT3A8gOefprP4d9T3W+Tz01xRJVjhSX4hI9hQt2jYDgnGSCMcDkcjQymtF+69kiuF6mFHaNweCmiByy4+ZQe5PHnYZ9lHfVhWi10dooxSW+BYolJY4JJZj3ZieST7nWZ66WyTV9dGONMYDW2UNsIjxvxxn00AqTcIiTK8g57qTj/TXSVzFKinhqIXgqY45YnG1o5FDBh7YOqa6y6FrrC1RVdNCWa1VMiNLQKdwiIznj5tuCcEZI7EEYIsUsxOSxP8AXWM450FK3ivFI3xFHFUU9DUBo2QnxIod2QxjkXjaecg4IycDRm4wQ09PSUKyBaKp2eeM+SfClfEjbPBIfcV7g5H8uppc+lLdXSyzRLJR1E39pLSvt8T/ABqcq/1yNQq8/h1dhCUoqyKoplbekEbmnw/Pm2ncmcZ7bdB218NJNWw2qerWoiSSRKSox+UuCdob2V5CwOPSIYwAMNtYoZ622RvHJbqud1QOigYYjy7h2zuXG4Yzx2bI1G6atvlmpJrfeLQjQOFXdVZhYbQQuJOUyMk/1Pvp9DSdQ3Ggegag+KpBmSF6d9/hOx9GTc2AfNtBHP7agldPaquoud6txpYpaqCXxDUps8SUPypKsQWHHIJb6Y1v6cq2s1bW09dTjaQDVq5ZY0PJyfE7HzHCnOc4DEDGgtP0zfzTgx1VZSVZh8KSSjtcwebnOZJHK5OfUaFfD3Gy3CJOqYqoJHDviphWLTK2eMoU/V6EYz7nU+0WTYh1Ddaay070VHQqsdXG3gyTQhHSPG1XU9w2MAjGSFRh5iccD3y4ingSehWgeXPhTVEUq+IM/Njd6AgZKgdtWP0zYYayiS4w0Ys4nyQscRNUVzxumlLOM4z5QDznOpJT2K2wU88SUMTLUKUnaQGR5ge+9myzf1OsXkiyaQno2222rn8KpJklqBI1RABks0ZTidgBkedSEUBPfcdT+qoaSthSKspKeeJCCkc0SuFP0B4GhFPH0t0s0zRvbbY0uPEzKqM2PoTn09NMfq2nl/8AlNBXXI+jxQ+HEf8APJgftnXO7y8OkiHA/pjXHc7rb7VEJLjWQ0yn5RI2C/8AhHc/00Bll6iuXllnhtFOfmSlImnI/wDMYbV+4Un66fben6GkmM1PSmWsbl6mZjNM33dsn9sDWpx39S0pOoLnc8Cw0DU0Lf8AjbihXj3SHO5v8xUa32mkW31JragmvuLAhqypOXAPcIBwg+igf10UjttVKclNo9Sx7664rKD/AGkx+yrrrMZE2al6IIEkKkf3W50ZhcSRq4BAZQQD31zU1vp6fDKgYjszcnQ+/wDVNnsBVLlV+HK67liRC7lf5sDOB9TpsHNctxoKS4UslNXU0VRBIMPHKu5TqP1/XNoisFXdLfVRVbQRhhT+J4bsTjHlbnnPHBz6Z1Grf1l1xc1NZbel6asoSxEZWYx7sEgkMx5HB/TqLqg/UlpHRfU9va0SyiCVPFplkYsY2DqGjDHkowYcHPr9NXMvr99QSm6cu/UV5o7z1fHTUooiGoqClkMm1twYtI/qfKOBxqeKMZ++pJpcsvt6zoB1V0zTdS0ccNRLLA8TFkkjwe4wQVPBBHpo/pHWkl0rmvsnWHS9pll6fvr3JIVBjoaqj8Vj6BUYNn+h1u6I6xuXUF2qKKSEGKlDCeV4DG6MMAKeSM7twxgHAzxqdVUAqIJIXLBXUqSpwRkYyD6HVaHoK+dO0sz9MXtxg+J8MIihmwMYJDYLYHfA59tZvSzv1ZuRjuP31g499VI9R10kE1fFJcpKON9mCAJCfUiMqGKjtn39CNEbT+INXAaY3ejleglKRJWhe0mOQ5wBu4JIAGORx21P+jpODK+WLDlpoZh540b7jXK9rpz8u5fs2hdj6zt18uJo7fFUOw3FpCgKqBjkkHjPpnnUkI1uWVzywywusgd7R/JLj6Ea0PbJwfLtb6g40dxrBXWmQFrbUMpUqpU91J4OhVV0Ta6t99RaKFpWPLiNVP7rg6mW3WNughQ6LpI/7COtg/8AIuUyj9t+sydJPJgirvCMDkMLk5wffkkame3WcamoIZ/wrVswDXe+E+pNwx/sNZPRFNMo+MaqqyP01VdLID9xnB/bUy26yF00I5b+kbfQnNLSUVMfeCnVT+/fRNbTF+uSRvrxoiBpwGg447bTKcsm7H8xJ11xxqgwihR7AY0/GsgabGmrkkhp3kghM8i8iJWALj2BPGfvoNcOsLJbbELvWVYSnzsClfzPE/k2dw3ByD2xrZ1IldDElRbqmrE7MsSU8UaOjsT3bcPKB6tkYA9TwRq9ER3Oajrupqr46tglWfbFEsUG8f3MZYduWJPHp21Bz2r8TunLkxR5Z6OTPlWoj+f2IKbh/TIOh3SXTlB1Jcq3qy5P/EKetqJPhKeoiIWNUkZUbB4byquMjjn11LqvpSw1kqTVFoo2kTkMIgrfuuM/10XhhSGNY4UVEUAKijAA9gPTRbr8Rqv/AA96Urp/iJ7JTLNnO+HdEfr8hGpBb6OCgpIaSkhWGnhQJHGgwFUdgNdWlojGNZ0tLQLWAc6WloM6wRk99LS0GNpzyftrkrbZR18BgrqWCphLbvDljDLn3wRj1OlpaHjTT2K20tVBU0tHDBJBGY0MKBBsOOCB3HHHtohjS0tDe2CusEaWloMbdLYfbS0tNhbD7axs0tLV2M7NLbpaWpsZ28ayBpaWgzjTtLS0C76QB9TpaWgWs6WloFpaWloFpaWloP/Z"/>
          <p:cNvSpPr>
            <a:spLocks noChangeAspect="1" noChangeArrowheads="1"/>
          </p:cNvSpPr>
          <p:nvPr/>
        </p:nvSpPr>
        <p:spPr bwMode="auto">
          <a:xfrm>
            <a:off x="460375" y="-250825"/>
            <a:ext cx="15335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4" descr="data:image/jpg;base64,/9j/4AAQSkZJRgABAQAAAQABAAD/2wBDAAkGBwgHBgkIBwgKCgkLDRYPDQwMDRsUFRAWIB0iIiAdHx8kKDQsJCYxJx8fLT0tMTU3Ojo6Iys/RD84QzQ5Ojf/2wBDAQoKCg0MDRoPDxo3JR8lNzc3Nzc3Nzc3Nzc3Nzc3Nzc3Nzc3Nzc3Nzc3Nzc3Nzc3Nzc3Nzc3Nzc3Nzc3Nzc3Nzf/wAARCACoAN0DASIAAhEBAxEB/8QAHAAAAQQDAQAAAAAAAAAAAAAABQACBgcBAwQI/8QAQhAAAgEDAwIEBAQDBgQEBwAAAQIDBAURABIhBjETIkFRFDJhcQcjQpEVUoEzYnKCobEWJGOSRHPB8Bc1Q1OT0eH/xAAZAQEBAQEBAQAAAAAAAAAAAAAAAQIDBAX/xAAgEQEBAAIDAAMBAQEAAAAAAAAAAQIRAyExBBJBUQUT/9oADAMBAAIRAxEAPwC8dLS0tAtLS1gnQInTd2sE6aToHFtN36aTphYa1INhkPppplb31rLa54qymmDNDUwSKpIZklUgEd8kHTQ6/Ff31gyv76A1nVtgpHZJbpA8qjJjgJlYf0QHUWu34kNPIsXTFItTkb/iapCse0d2C5B2j1diqj66lsiyb8WP4ze40vGbGcjGq+sHXNfcar4GSgo5qw48JoasQpKME+VZRuP0IBBHI0Upr31VUiRl6RKCORkxLckUtj1XKcr7HTcRLhK/vrIlb3GosepaykAN36au1KnrLAqVSD7+GS3+miFp6htN4Yx264QzTL80G7bKv3Q4b/TV6BoSN7jWQ7e41oB04HTQ3hzrIbWkHTwdTQ2g6znWsHThqB+lrA1nQLS0tLQLS0tLQLS0tI6DB00nWTph0GGOmE6iXVnX9u6dqTRiCWtrFxvigZQI89gzHsT6KMnt76D2v8WbXWTmOqttdTcZJG2Ur9Sgw2PsDpuLqrDJ9dQzrPrVrJVwWy2UXx1zmC4jLkKm44QYHJZsMQB6AnIGm9RddUEdDus9WkpdRmoVN4i3ZCgJ+qUkeWP6ZbAGqwpo5J+sGWrpGpXeYzSC4TGQj/lycyEEbifMSOF9Dxxpb/Fk77dnUP4hV9/oFoqhKeGnVGlnWlaQNNt4CHOMKWYAgZ7HnQagt9taeGOV6epr5mAjp5VkjBwPZmjjC4xgZb2wdF7zCt2vVrppVrBSVSwwxVE7gNNG86KWRMYReOAAAe+MY1ZFZ+FfTs1IkNCk9C6DAeKUuDxjzI+VP7DWZvbV19YBVH4f3GLpGtgo4hS1zplaWlqd0U5z6qQFUjPBUj+uinRHQdHT0S1l8pZWqnk3GknkzFGFOI/ywdpIXHfPc9tOuEFH0Z0yLLTz1Rhhhkqp5EfZK671GFK/KCzDJHyqD9Nd/SXWMFxgSnrJsTrhPFfAJPoHH6WPv8rfpOcqF9Z71ueJO8NOtR8QKeLxsY8XYN+Pv307xSfT199PdDn6awsWpdoSyEHtobeenrPfFH8ToIZZF5SYApKn1V1wwP2OihjwNaJMr66ncEZ/g/UdmIazXRLrSJyKK6HEgHssyj9twP3102nqikrasW+shntl0xn4KsG1nHujfK4+oOjIlOccH6a47zbrZeaM0l3hjkg3ArvbayP6FW7q3sRrUzBIMPfTgdQz4+6dISLDfHkrrFkLFdCMyU2ey1A9R/1B/XUvR1YKyMGVhkEHgj6a6bRvB08HWkHWwHUo2g6drWDpw1A7S0tLQLS0tLQLWDrOmnQNJ0w9xnGAdOY6YTqilegqu2UPWFwm6mkEFcZpFppKnhElMjeJ5jwHxtAJ/T21OfxBhs8lrWeuoqSqq3JSjeXgq2CS28chFUFjz2XHqNY6r6HpL1O9bSTCjrZABK2zfFOAMfmJnv28w545yONVB1BabjbXmo5HYU6eLGxpGaSn2KU8TyHzIu4qpK9yCPTWfOq6dXuVnp+/UlHf46ioIgpKUg071UbM5V+GnCjgORg7udo2gds6m1vorFUX6mu/Vkq0fxYjNBbpc/mhcqs0oxxndgA8YxnJOAulenYOuLIq1NN/DrdRL4NMKc5JmAwzKzDJQZxtPclt2ca22/8ACWqgrQKy4UjUWVDNEj+K6KchQGJCf04+ml8ZnftTev6Otdx6hhvVW1Q00XhlYfE/KyhJU7cehOe+O2pGNawdo40NquoLZTo5NfTyOp2iKKZWkZ842qoOSxPGNRN7APxIqoUpFRwrNFFLIc+m9DEq/wCZn/ZG9tVKilGV1JV1GA68HHqPqD6jtqRdZXWasrjBLIC0chkqNpyvjEY2g+oRfIPqXPqNcdltT3ESkReIf7OJCzKN5GWYleQqr7erL9teXkyuecmL7HxsMOD495OSb3+C/TnXldadkNevj0qjG4Z4+3cr/qv+DVnWTqG33qMGjmBfbuMTYDY9/qPqMjVHT0FXSQrLUR7VMjwk8HbIuNyk+vBBDDgj0HbWyy1s1sr0lpzs4aQHPyuqlg49s7Sp/mDEHsNbw5Mpl9cnLm+Jx58X/bhvX8egTyNcVQwAYswAAySfQep1upZxUUsM6AhZUDAYxgEdtCZbjb62tns8pdyy+DLkERlmXPh7v59vOBzjXbKbfMcddVVFxsrT9MzxTuZFAlQqfKD5tm/ylsdt3GhPUklolNvgvBrJbvBHvFBQBZ5ecZLALtHb5vLjnBA1jqO8wdKWo2uhuMyOkfiVFZUv4xooTwuB6u2NqJ9Cx4BOq6tVorOranwaGvo6K2zRPJFTuzyNNN6idhgtLg7iT2z5RgaY4SG046j6ipLu9HHV0VxpPBlZ3icU8ySqRghoxLknnjg4OeDrq6cq1sV5is8U7TWKuybZKxyaaQZLUxzyMDlc+mR9oD/wx0tT2u409wtT0lxgaMSNJUO7xDeu/HIUgpuZWA5GfVSNZqbZV0VkqJenJauptdXIrUMFUwMkckZB8SNxxlWbAHqA3PHPRF6jOODnj09dc1yvNttKq9zrqelVj5fGkClvsO50P6XvS3np6luUm0SmIrUp2Mcq8SKfbBB1BrHaqXrepvHU3UVVUQ0sb+HTRRy+CIYlUNksOex7ds50tWT9WrS1MFVCk9NNHNC4ykkbBlb7EaCVnWlpgqXo6Q1FyrEOGgt0JnKH2YjyqfoTqmKeYW++CkpqmvFhrnSTwWl8KSqgZgv5m3AXJwQcBih5IGrc6CrKp6aajktMVvjgRCsUNK8KISOY/P8AMwxyw4Osws02DrOoQbqjpPqONPVvhUbA+yuTolY+qrRfJXgoKr/mY/nppkMUyfdGAP8ApoN0z0/c7Lc3mnnp5o5FYTTmaVpJzuyG2E7VPvjPA41wVG3qzqOstN2t/wAM1KXNJVwB0qYNpAWUS42gMDkAZz2PY6u0WEpz651nUX6Pulc09bY75Isl1t5H5yrtFTC2dkuBwCcEEe4+upQProMHTTpx0w9tAxjxrWTntrh6hvNJYbc9dWlygIVI4xl5HPZVHqf9u51XMNb1h1zPK1vq0tVtjcoXjcgZHddy+aRh642qDxnTelmNs2sa81httrq60/8Ah4XkUHsWA4H741R9fLV01xdEqqcU9PH8KkjyqGllicFiwPZWqJd59wnPbkh1p0pV2G1Gsud1irA0nh5aOVucEjO+UjkgDn30J6dsNHc+qrfa81Bpp2YyzCNIg6xofE24AON5Cgn2JzzjS21dY/1Luoep44KC2dP9E19RKYiEappuTM+PKikjzMzncxHGM5PONWnRGoWkgFYUao8NRKU+UvjzEfTOgPSNt6ZSJ6zp6jQbWMfxDRvuce6s/JUjsRwdSFiNY3YXX4yzf7+h1S99nqbf/DRQV8kIennXdCFRnjWZljkLYzuZe5zzjPc6svqq4xUVtlikn8FpkIaQfNFH2Zx9eQFH8zLqn7lWtca2SpZBGu0JFCp8sMS8Ig+gHr6nJ1y5c/ri9vwfj3m5d3yNEMLySJHFtDN2LHAGMkkn2ABJ+mrEtkUPTth+I/MaeoRUij2+cqT5Vx/O7HOPQsB+jVdb5qaVThomljypYcSRsCMEeqkA8EfUa61ulZG3iCTEwztlLOWjz325cqp5PIGRnjGuPHljxzeXr3fM4eT5Fk49fWO/qeq/MjtqOsgpnd6h1OQ1Q/z4+igBR9jofZLfJdL7R0ibhE8m2V1PYEHIH+UH9xriYqqFnJ2jgY7/AP8ATqS9E0V3guNNc4aGaSiM6YdVG1eCrnJOTwR2UjKjnvq8W+Tk+9Z+XMfjfGnFL2t+qqKS2UJlqpoqamiUZeRgqr6dzqOXOOw2uJup6ekiqKyZg1M0TlhPLINi7Rnbkg4LYztBPYaLXeG03eaK01tQvxiEVMUUU5SZNvAdcHI7kZ+uq4/EWsgoqUW+3hlio2jt1FGshBeol5mbd38sRK595Tr26fER6GMdQz/H3WKoqretxAWUMFhr6gDzhvUAjCR/pAAXuxzPOqLGt0oUv3TpEVwVFkR4/IKlF5VT/fH6T6HyngnUdr/4fa6FbJ/GoPhUQotvpkqKlWBPIKhlzznn351G7LR198lNloJp5K8zuJJ6rAEEYblyhySWznGeG3Dk9qCvUvUVr6moKGqjiP8AEIYwtSER8uTyIRt5/SXBPyEAdydSC83Z7507F/ArZLDS0sDEFYwQg8NlZRg7UxnOS2Rj5TrlewUXTvW1BbCI6iguE0c7JVMzknDKTjO3O8Jzj9eBjnXebhVWpLv0rb6Z6qsZ3NKvO2OCRSdxzwB/XGc/bQCOkzX2u419BX1Csb940ZXxMlKoK67s4Gd5R8kADO36aBU91an6We3urfCCQVVbGAfzmIVYafA55KMzY/Sh1KbfQUdL0tV9T3iqqGdJBUxlMDwhFM7LHGTn52Zs5/m9O+iHQ3T0V2+LrL0lPOS0nixRsGV55QPFbIP6VIjX2CsfXUvq960jE8K3XqKx2mGCoSTyy1LVKqHkkeUM7kKSB5IMAfpGF9NXgx1T1ygg6H/EanrhSyrb5lQq5ZpCw2MknJJJYZDYzyO2rao6qmuFMlTRTx1ELjKyRNuB/bWWr5DJX51wXp7g1mrFtBC15iPgliB5vpnjOM4zxnGiMyfQ/trSvDrn3Gue7KiJKKuju3TVyqoqqKR55LZM9a6GWaN0LoW2cDzpgfT76n68jVVPf7ndxClwpoYXiu1A0aLA6iJjOVMbMx8zBRzgAc6tVewxrrGWDph086YdUQb8WKaR7AlYjbVpGcsxHCF1Khj9ASM/Q6LdFPSnpO1rQIEiigWNo/VJAMOp/vbt2f39dHZo0ljeKVVeN1KsjDIYHuCPUag03RM9hqJ7j0PUrRyy+aW21GWpZ/oPVD7EdtJO9rvrR3XM1NUXO126rJaniD3CeNOTIIxtjUD187Z54AQk8DUQ/DKUzdZUUkgZg1LPGsjgszlvzSWYjkneSce3fGsVN3i6kvFbJfLfJbrnR2qWkFFK2UlmLk8fzAKd2D3787c67rZWw0nVdmljUhJLvPTtOwCq3k8FVT1b5FJI4GQO+rWVpUNvpLZTmnoadKeEMW2RjC5PsPT+n/pofcr3FSTNDFA9RIrbXIkSONGIyFLuQN2OcDJxzp1Nb7hF1DVV09dJJRTIBFT7+IzgfpxjjDHdnJ3c6rrqLp651UVOtdHO3whk2yKRKHLPuMjRFFJY8ZKtuwOM8g825725usrylwqBTQTx1CoweonjOUkkGcIn/TTJwfUkn66D26i+NqxG6O8Qx4gQcsCcKg+rthR9yeynXH50fwX2q+ONpJVlzjKn1HGPQjsQDo907c6a0mOp30k0vhlzDNVCndJjuXJDr5gE4XYT8zcc68kxuWe8n288seD4snD3sZ6l6fo4UpjMV+NdZJaqSPgMoUlu36VIQL7YX31BmMhQldokx+ocZ+upDfL+1wjlRWVp6kj4iVclBGvywoWAJXPmY4G48DgDQJQzsEjRmkYhVUd2J4A/99tOazLKSNf5/Hlx8WWWd1BuwWE3eogSkmmlkMaySyCHZHTqw9CTl3HIHACnzckAauegpYqGjgpIAFSGMIoHoNQ/8NqCWK3rWSArHLEixA/qQAHd9MnJ+xHrnEnvyXCSy1aWZkSvaPELO2AD75wecZxkEZ168ZJNR8Xl5Ms8rcrsJuluislXceoxW1CoV8Z6RQoWaQR7EXdjcQeAEzjcc99VvarTN1J1ZNFHUSQTWSIBrnCVYfFsWaXKkebLs49MBBjvqQ9Y3i42vp+2UlyUSXCAGqdFk8QyOrbadWYAAkuUY4H/ANM41E+ma29W6gWhsMTJNcV8SWWoG12cYDtEp5LjBBz8xXK5OddI5DtXU363rNY7bFQPWDDTVlBEwkCc7sgZIbtk9+QBgnOlTyWvp/qCxVNraVRKfg6wzY3u5I2k47HDPwcYwONEbNWy2Czmejp6QQsx8WslmyZ3GcjkhsjnyhMjn1zoZ1WL/wBTdIzXeup6EW6FFqUjdM1GEbLHOMAFQTjP/wCtBr66ui1l7uU1JPTxSW2WCFHlmVXBXdu2IeWw8iknGPy/XUjt1IOlpLhcZ66or5qu2vVzzS+ZnZdxAHsoBUAD2zoZDYbZXdCPcBE8dTVQyVEnhStGNxckqUB2+XAXt+nQq71llpJ7UZqeouDw0Ly1UDztLFBgqMsrnAPBwuRzjj00EZoJ7xfbDDTQTxiG2wRkI6lkM0jflpt7PIzN3bhR2HGdT2wfh/1B0/1VQ1kN1NTTHHxUqKkIwM7kZAMuD5dpzxzoL0JcrLSS2yO53BYo4FNbNLJCyJLVMNiLnbjEcYx9WORq4rRdKW70hqKJ3KBzGwdGRkYdwVIBB1lq2s3K2Ud2ono7nTRVEDgbo5FyCff7/XUKm/CWweKZKSrutIOcRw1I2j/uUkj7nVgnjVc9d9XVhuY6b6bEprWIWeWFcyKSMiOP0DY5LHhRz66viTvpGLVHN0t+IkVrtlzqKyjM8NNOJCPMzgllIHBK8NnAIydWrcq+mtdFJXV0hjgjA3EKSck4AAHJJJAxqP8ARPQqWVo6+4sstcAfDjQlkgLdzk8u55yx9zjudSa722ludC1FVsUSRlKsrBWDqQQRn1BGuet1rKzyAdzq0utb0oojlEU9a1SEmQo4EcTkEqeR5iD+2peNRC1W2FOq4ooXllgtFI/5kr7mM1Q5ds/XAzxwA2pevbXRhg6YdPbXJV3Cjo8fF1dPAD/92VU/3Og2NrWRkHGM6G1XU9gpRmpvdtiHs1VHn9s6FVHX/TEYJS4/EHuI6enkkY/bC4/r21dxdVX/AOLUM0N0a7xSMJkrI4EVJCAYVg3gH65L844ydCa96uqtZoqeKBq9qx44ahAQIFhJaOOMDhVzGT5jklicHvrtvFXWfiD1JJS0BlSnMbGKB2VjDhNrucHgkDhASckk41voZKuqtNlM4BpLdPH8QQ+FxM7IXI9WPicD0VSf1DU3tcsdLEtPVjXboaO+0NN8RV+GFlgXPklBCsCACcDJbgZx20bt08ldbIZ6mJI5Jo9zRqSwGfuAcH6gHnVN9MXWboW6wuyu1DcIlkmpl7nb5XZB/OpUnH6lJHddW7dbylLYGvFBDJcotivGlL5jIpI5BGeMHPAJ76zYiJdadJLPmrogQ2dzKvct7j0z2HPBHBxwRXk6TUjCOfyl8+Gwzskx3xnkMPVT5h657m+qeQVlHFK0LRiaMMYpVwVyOxHoRnH31HL10nFVeI1OsTCQDfFKm9Hx23L649CCGHodc8sMc/fXq+P8rPgv9ipWYLuZiMAZJPGB7n20ZslqlqI5KmGmudTPDG5SOkji2qWjZQHZiDnDAkKOMjPOcSAdHTtNHDTWSKlbcCauWtknjT6pE/BYem7IHB51PrLaae0UCUlMh2ryWY5LHuSSeSSSTk+p1jj4Zhd3uu/yv9C8+P1w6jNjiMFqpY2GCkYXb2xjjQ2l6sppOqqyxyhIjTp5XZzuchQzttxhUAYeYnk50Qqb5Q0l3pLVIZWqqoblWOMsEXkAufQEjA99R/r680sMMlvVd+UU1xQecxE+WAH+aQjGPRd7dhrvP6+dVf8AU9Y/U3UogS3TVvi4rTEFOBTr5YNwAJIKs0hXjmQAnUkF3hoaRLdVdL1Ga1grCqY5mcEAcrHxjKgAYC5GMDUc6YTqV7hLcKWogpbhekeWmcICs6KW2qdwO1cLhQAPLjPvqRO/VHVFlkikpqGfwpMHbFh45BkcguMZBIIx2JGto201t6n+LkrIbaYlVSFMkivOwxjblsCQf4gDgEZPGov1V1DfJLbJbuoa2RTPC4mii8hCqM4EexSCX2LyW7nnUhoOu+oaOjqKSqt9JPLQRsZZzLu8iYyxIPJGRnnJ4ProLQUN96gqJ7rXyQSVyAVMomj/AC0O38qADPl2qTIRnglc5POgfbLrcrz0XU01qjMdBGsnj1r+UNkZZVz9SfqfdRyXdadO2+3VdkpoYqlIxTzVFZOGG5kTaxI4/tCxCqew38cnOo/SWW8UfSz3FKxKeHwxvjSTEs4KhVjyB5sn0OfYY1qp751BUVhraalqK6XajswSSoUJFIflLsSV3lScDBZR7EalWLApfwooprFReLLJFdPDzUvJLI6uWGWQgOpwvyg57d86nnS9lSw2sUiymV2cySSFQu5jxwB2AAAAyeAOTrh6ElvE3TdPL1AZTWOzkeNGEk2bjt3qOxxzj7akIOs7LaU7iONpD2VSxHvgZ1V/4MwrWS3S7zgPVyFMue4MmZH/AHLKP8o9tWhIqujK4yrDBHuNU90BeIejLrc7TfA0Kh0jaRQWWJkBClgOQrIVIbt740qydWRcuBjUW6ksKVN3o77UXAQQW5N7o8G8AKdxZSThSQME4Jx2xozR3q2V6bqO40dQp7GGoRv9jqOWmw1NPJUUdXVGvjqqo1FTPtblVwQpySMkleBgYBGNXbI10rTSpQPWVUZjqrhIaqZW7oWxtQ/4UCL9wdGtNXHpp2kEB/FHqWstFJS261F0ra4n81B5kUFV8v8AeZmVQfTk+g1xWz8JLP8ADrJeZaipuEnmllWTAye4GQSfuTk/Ttrf+Llirq2hpbtbAWqLaS7IoJYruVg4A77WUHHqCfXGjnSvWNq6jp4TDUxxVzIDJSOwDgn1X+ZfYjT9b/OgeL8LOn4W/KkuEY/lSdVH7hc67YegOnYWzNRzVeOwrKh5V/7Scf6alra1tqyT3Sfa/wBQLr+2UNopqK/U5+CWhZaaUwLhUpZCVfCgdxvJBHOq3luFwudvvtvjqqeCCWczPArHgKMendVVIlAz8xAwc6vqvo4K+jno6yMS08yFJIyOCDqmSy9PXh5K6DxGtHgxVgRDiSNXzHLx2ypRvvHzq2MiVgtNDeOn56iecRLGXknE5ClVIDIoc/IqN4vt5hn01xdIdU1PTlwaihlNVQSMGWmkIUuGPDJ6Ru3zBDhX7rgnkJ1NMWarmenqaW31lSHpYJG2/EIz5Yn3wzE7TwBKecgalsvT0VNVXWmnkHiNQNLNJIcrIwWFzuzxjImUA9hxoJzX32evsBrulEFdN4io67fPD/NuRip3D+UkHnPOjVM0zUUT1cYjm8MNIg5CnHI4z/6/c687yPWUxjuvS1bcFqY1RJ5IFYQocEbGLcNnG4DsqnUpi/EfrK1QI1yt9vr4/DEhbzQSFSCRx7kKSPLnHOs6NrTsF9t1/pnmtrs6IQHDrtIJ9/rj0POtIvFZ/wAVfwkWuoFGId3xvhMUZyM4BxtAA4OTnJ4GMnVff/F2WjiIn6YS3Fy26SWoPhlgcN8kZJOcZ9dDa78SLxeV8K1yzzyNgCC2w/Dls+gkfdIwwP0qn30kVPutrtabbVLUikoqi+U0W6KaccUaE4DyMOVGTgAeZicDuTqqkrpr7JWQ1CvFRfDlmnqJQsrSPjfM4xzkZU7R5E4HY5IWjpG+dRvVQ1lR8DHRSmWSmQkyST4OM5JycjBkYsfbRK21/TohajvFpuSeGfEFbSozptfzqCATyMkdj8urIhxNztclhmtF6irY/GFL4V1iV3o2YqAPJgkYOQc8jkcHRessXUFJLJerpDRXQGXNVSUPiKtRF2yUzglfY7s9/fUfvFN09NJDUWGvguC0uHkp6lyk0Q5znO0tHyfKOUPKgjjWuWH+MVFLFbKavhhnTd8JLMvi1BzyVYAGOEeshPIOAOdB39V1duv92ojZqaEQ0iFYpGXbFJsG4uyjtFCNxJ43Mdo4JzrpL9cLf0/WWqC0M1RF8QTUzyiNZFK5MjZO53bdnAABG3HHbl6gtNP0zWp8dWfEtVUwWpSGnURRoDgRgHsmFOzPYqd3DAjW9MlxrqI2dKqslklV2MtMjNtiO7leCMHAOXXG4/XQb+p7DFarLTwXqt+JqZsUtOhIjhibtu98L8x7ZIA+mjfQV3sNqhiWFpVasljpYfyWHgxL5Yg5OPmYsxIyN0h9tQ/4S/8AXPUVOJpJo6dJpNplCYp4VO13VV4ySpAOe44J2k6tS29F9PW+piqYKEmaNwwaad5DuGcNhjgkemsZZ9tYyaSgNycDTwdaAxwMnT1bWZRvB0GvfS1lv7K9zoUknQELOjGORR9HUg/00UDaeG1pPFUdU9D9KWaejFfV3COKrkK+JLLGY4wMEkuyE+owO557AE6x07+GUFwonuKV9wt8cspajUKm8QjAVm8o5blvoCBqVh6jq64S0xaM9P0s53yxk4rmUjEfPdFIO4jhjgDsdSK73Wgs1A1XcqlKenTje57n0AHqT7DWtRd1XdFW3vozrKhslyuktyt9cwEUk2SygnaDknIIcqCMkEN2GNWovbOMapw1FX111xSVUFM8VNSNHgOOYIlkEjPJ7O5VQF7gf11ca9tSXa5zTBXI1W/Vn4XU9Y01bYZhS1LMZPhZRmBm91PzRn6g4+mrL01hnjWtbZmVnisPw+6probqemr+JROpKQvUNmSOQDJic/qyvmVvUe+rIOq06taG4fiRaoLdFuq6eSITyIMchhIcn+7Hn/8AIBqzfTjt6HUxv41nPK1MNQH8Rum5XU9R2JHW7UqEyrExBqIgMYI7Er3wRyMj1GLAYa1sP399bYUde4pZbfaLdFUUjwVU3i0k8Mv5Qbyr5EbzIPOTjJA9MYI10W+Rr5cKeG8Vf5CNFSvDG2yVlQnBkzzk+IwyMf2ZHBAOuj8QrdN0r1FHe4qKOfp6qli+MpyNyxP4qux2HIw2z2xnPrjIGSkoq+ytfozFTJDWNFmHOdhIxIvPDHgYGMYBx3BgKiSgmu9VbEmamsCyzvAVG4FljwAmeGJ4AHqu0H5tba6KhrOkrjW3KrX46iliiAdiQTt2vsJJJyN65znEQJ99ck1vrRHb7ZT3BKumkmFXRVLrgOSc787TghyAVJ/Tnt20CsNOtH1NPboKq20+yGGDH5fiquBKyb8klE7kDsD6DUByWijqYpbzTuqeNHHXOFwcOB4ckka9iyuBlf1rKB3xrp6fvNyS5vdKy2x3EwQeCr0eN4j3Z8QBR5gewIUYwVOCDqK3C53Hp4xU1bStSU3itV0MuwsAHwMAh8bQSG5yNyqfUaNb6ilvcbdLeCBUCP4ZYqlFSNijA4I3DLbFzklSTzyc6CRWvqmyL1m9ZHXR0lNWUxWVakhNkqEcE8jPfufVvbXDSX5bNe66WxfD11A8kkfjtN4dMFY70G/B3sjtIuE3Eqw9tRmZaq+XqSrnoqCe4+II5VdyXLKMMi+KdqNkfLjPqAw51uqKyxPbBU09tqaG4wSK8kkku91POQWIVgcHPkHYcaA7e6LqG70rXSqpUljpVaZZJ4xDHEFBJaGBgWZgBw8v/b6a1W+wVtbRPcvFgs8kJkK1cU7SVEzoxUmWU+nBwQvGcAYOC6e9TV1qnSivsiwzwOhgr6eTy5UqyiTBzg5HfPB0OjvdVWUUVoppoHMh3tFAqOTkGRgcuhAznt9vXm6HNb1s9RVvL1bUVxmqWKpUzv5Xxxt7FsDHdSR77e2uG5XKRqua3dLTVC0xjM0s7uYmgpE5T8wjO1vm3ckr4a86LXnq9vAh6ZisNPWSleIGp5PylUAh8FuTxzyPXJ76CWS71UdxjqKimkr3q5BUGmq4BCJwvZhJ8vhpgkKTtzycnGs5XTWMt8SDpGm6xtU0JgtM8UdUIQ3xEglRYxgDcSQyELxjnGe2raz7fLnj7a5KKqjraWnqoNxhnjWVN64OGAIyD2ONbweSfX31wtat23A6cDrSD/7zrluV0o7VAJ6+bwkZgqDaWd2PZVUcsT7AaRkRaRY0LuyqqgksxwAPcnUO+GresLzJU0VbPD054PgtKAUap58whIPCNwC5GSBhTg50QS1V3UrCS+o9LawQyWrcN82OxnI4x/0xx7k9tSyONURUUBVUYAUYAHtjXbGI101NDR08UFNEkUMSBI40XCqB2A1VFbDU9d9f1FMs3h0VvLRK/fw1Vtruo7b2YlQT2Cnvq3m4BOqcqKiu/D/rWpnkp1loq+SRovNtEyO+/aGPAkQk8HghtMmsFq2i00VnokpLfAsUKnOO5YnuzE8kn3Ou8A6E2PqK2XuMmgqA0igeJC42yR/4lPI+/bRVWyNWaYu99naawyO2dOOgnVHUFN09bviqhGlkd/DhgVsGV/bJ7DAyT6DVJNo11N0vWUlyquprPf0tsyxyNMKqBXhwVXOT3A8gOefprP4d9T3W+Tz01xRJVjhSX4hI9hQt2jYDgnGSCMcDkcjQymtF+69kiuF6mFHaNweCmiByy4+ZQe5PHnYZ9lHfVhWi10dooxSW+BYolJY4JJZj3ZieST7nWZ66WyTV9dGONMYDW2UNsIjxvxxn00AqTcIiTK8g57qTj/TXSVzFKinhqIXgqY45YnG1o5FDBh7YOqa6y6FrrC1RVdNCWa1VMiNLQKdwiIznj5tuCcEZI7EEYIsUsxOSxP8AXWM450FK3ivFI3xFHFUU9DUBo2QnxIod2QxjkXjaecg4IycDRm4wQ09PSUKyBaKp2eeM+SfClfEjbPBIfcV7g5H8uppc+lLdXSyzRLJR1E39pLSvt8T/ABqcq/1yNQq8/h1dhCUoqyKoplbekEbmnw/Pm2ncmcZ7bdB218NJNWw2qerWoiSSRKSox+UuCdob2V5CwOPSIYwAMNtYoZ622RvHJbqud1QOigYYjy7h2zuXG4Yzx2bI1G6atvlmpJrfeLQjQOFXdVZhYbQQuJOUyMk/1Pvp9DSdQ3Ggegag+KpBmSF6d9/hOx9GTc2AfNtBHP7agldPaquoud6txpYpaqCXxDUps8SUPypKsQWHHIJb6Y1v6cq2s1bW09dTjaQDVq5ZY0PJyfE7HzHCnOc4DEDGgtP0zfzTgx1VZSVZh8KSSjtcwebnOZJHK5OfUaFfD3Gy3CJOqYqoJHDviphWLTK2eMoU/V6EYz7nU+0WTYh1Ddaay070VHQqsdXG3gyTQhHSPG1XU9w2MAjGSFRh5iccD3y4ingSehWgeXPhTVEUq+IM/Njd6AgZKgdtWP0zYYayiS4w0Ys4nyQscRNUVzxumlLOM4z5QDznOpJT2K2wU88SUMTLUKUnaQGR5ge+9myzf1OsXkiyaQno2222rn8KpJklqBI1RABks0ZTidgBkedSEUBPfcdT+qoaSthSKspKeeJCCkc0SuFP0B4GhFPH0t0s0zRvbbY0uPEzKqM2PoTn09NMfq2nl/8AlNBXXI+jxQ+HEf8APJgftnXO7y8OkiHA/pjXHc7rb7VEJLjWQ0yn5RI2C/8AhHc/00Bll6iuXllnhtFOfmSlImnI/wDMYbV+4Un66fben6GkmM1PSmWsbl6mZjNM33dsn9sDWpx39S0pOoLnc8Cw0DU0Lf8AjbihXj3SHO5v8xUa32mkW31JragmvuLAhqypOXAPcIBwg+igf10UjttVKclNo9Sx7664rKD/AGkx+yrrrMZE2al6IIEkKkf3W50ZhcSRq4BAZQQD31zU1vp6fDKgYjszcnQ+/wDVNnsBVLlV+HK67liRC7lf5sDOB9TpsHNctxoKS4UslNXU0VRBIMPHKu5TqP1/XNoisFXdLfVRVbQRhhT+J4bsTjHlbnnPHBz6Z1Grf1l1xc1NZbel6asoSxEZWYx7sEgkMx5HB/TqLqg/UlpHRfU9va0SyiCVPFplkYsY2DqGjDHkowYcHPr9NXMvr99QSm6cu/UV5o7z1fHTUooiGoqClkMm1twYtI/qfKOBxqeKMZ++pJpcsvt6zoB1V0zTdS0ccNRLLA8TFkkjwe4wQVPBBHpo/pHWkl0rmvsnWHS9pll6fvr3JIVBjoaqj8Vj6BUYNn+h1u6I6xuXUF2qKKSEGKlDCeV4DG6MMAKeSM7twxgHAzxqdVUAqIJIXLBXUqSpwRkYyD6HVaHoK+dO0sz9MXtxg+J8MIihmwMYJDYLYHfA59tZvSzv1ZuRjuP31g499VI9R10kE1fFJcpKON9mCAJCfUiMqGKjtn39CNEbT+INXAaY3ejleglKRJWhe0mOQ5wBu4JIAGORx21P+jpODK+WLDlpoZh540b7jXK9rpz8u5fs2hdj6zt18uJo7fFUOw3FpCgKqBjkkHjPpnnUkI1uWVzywywusgd7R/JLj6Ea0PbJwfLtb6g40dxrBXWmQFrbUMpUqpU91J4OhVV0Ta6t99RaKFpWPLiNVP7rg6mW3WNughQ6LpI/7COtg/8AIuUyj9t+sydJPJgirvCMDkMLk5wffkkame3WcamoIZ/wrVswDXe+E+pNwx/sNZPRFNMo+MaqqyP01VdLID9xnB/bUy26yF00I5b+kbfQnNLSUVMfeCnVT+/fRNbTF+uSRvrxoiBpwGg447bTKcsm7H8xJ11xxqgwihR7AY0/GsgabGmrkkhp3kghM8i8iJWALj2BPGfvoNcOsLJbbELvWVYSnzsClfzPE/k2dw3ByD2xrZ1IldDElRbqmrE7MsSU8UaOjsT3bcPKB6tkYA9TwRq9ER3Oajrupqr46tglWfbFEsUG8f3MZYduWJPHp21Bz2r8TunLkxR5Z6OTPlWoj+f2IKbh/TIOh3SXTlB1Jcq3qy5P/EKetqJPhKeoiIWNUkZUbB4byquMjjn11LqvpSw1kqTVFoo2kTkMIgrfuuM/10XhhSGNY4UVEUAKijAA9gPTRbr8Rqv/AA96Urp/iJ7JTLNnO+HdEfr8hGpBb6OCgpIaSkhWGnhQJHGgwFUdgNdWlojGNZ0tLQLWAc6WloM6wRk99LS0GNpzyftrkrbZR18BgrqWCphLbvDljDLn3wRj1OlpaHjTT2K20tVBU0tHDBJBGY0MKBBsOOCB3HHHtohjS0tDe2CusEaWloMbdLYfbS0tNhbD7axs0tLV2M7NLbpaWpsZ28ayBpaWgzjTtLS0C76QB9TpaWgWs6WloFpaWloFpaWloP/Z"/>
          <p:cNvSpPr>
            <a:spLocks noChangeAspect="1" noChangeArrowheads="1"/>
          </p:cNvSpPr>
          <p:nvPr/>
        </p:nvSpPr>
        <p:spPr bwMode="auto">
          <a:xfrm>
            <a:off x="612775" y="-98425"/>
            <a:ext cx="1533525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12" name="Picture 16" descr="http://t1.gstatic.com/images?q=tbn:ANd9GcSNzUFT-3kazSb20LfXrT2-ViynZ6058e9mOWCl3a3-nh0zI-Q&amp;t=1&amp;usg=___Sb1x906GapTVHLTFm21xOLTDLE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590800"/>
            <a:ext cx="2908817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4114" name="Picture 18" descr="http://t0.gstatic.com/images?q=tbn:ANd9GcRM33kST_wHbMXtgdMTYauyBp2P_cBUW8RIBNAz9pLaL2cXgas&amp;t=1&amp;usg=__zrIBP8eK0UGI1r4bs90CGg8M3F0=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744970"/>
            <a:ext cx="2374095" cy="264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79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Goals</a:t>
            </a:r>
            <a:endParaRPr lang="en-US" sz="5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Short Term</a:t>
            </a:r>
            <a:endParaRPr lang="en-US" sz="4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Long Term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Get Associate Degree</a:t>
            </a:r>
          </a:p>
          <a:p>
            <a:r>
              <a:rPr lang="en-US" dirty="0" smtClean="0"/>
              <a:t>Job</a:t>
            </a:r>
          </a:p>
          <a:p>
            <a:r>
              <a:rPr lang="en-US" dirty="0" smtClean="0"/>
              <a:t>Car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Bachelor Degree</a:t>
            </a:r>
          </a:p>
          <a:p>
            <a:r>
              <a:rPr lang="en-US" dirty="0" smtClean="0"/>
              <a:t>Better Job</a:t>
            </a:r>
          </a:p>
          <a:p>
            <a:r>
              <a:rPr lang="en-US" dirty="0" smtClean="0"/>
              <a:t>Play the Piano</a:t>
            </a:r>
          </a:p>
          <a:p>
            <a:r>
              <a:rPr lang="en-US" dirty="0" smtClean="0"/>
              <a:t>Family</a:t>
            </a:r>
            <a:endParaRPr lang="en-US" dirty="0"/>
          </a:p>
        </p:txBody>
      </p:sp>
      <p:sp>
        <p:nvSpPr>
          <p:cNvPr id="7" name="AutoShape 2" descr="data:image/jpg;base64,/9j/4AAQSkZJRgABAQAAAQABAAD/2wBDAAkGBwgHBgkIBwgKCgkLDRYPDQwMDRsUFRAWIB0iIiAdHx8kKDQsJCYxJx8fLT0tMTU3Ojo6Iys/RD84QzQ5Ojf/2wBDAQoKCg0MDRoPDxo3JR8lNzc3Nzc3Nzc3Nzc3Nzc3Nzc3Nzc3Nzc3Nzc3Nzc3Nzc3Nzc3Nzc3Nzc3Nzc3Nzc3Nzf/wAARCACnAKYDASIAAhEBAxEB/8QAHAAAAQQDAQAAAAAAAAAAAAAAAAEDBQcCBAYI/8QAQBAAAQMDAQUFBQYDBwUBAAAAAQACAwQFEQYSITFBUQcTYXGBFCIykaEzQlKxwdEjcvAVFiRTYoKiY3OywuGS/8QAGgEBAAMBAQEAAAAAAAAAAAAAAAECAwQFBv/EACgRAAIDAAEEAgEDBQAAAAAAAAABAgMRIQQSMUEFUWETFCIVI0Jxkf/aAAwDAQACEQMRAD8AvFCEIAQhCAEIQgBaN3ulJaKKStr5WxQRje48SeQA5k9FhfLzR2S3yVtfJsRN4Ab3PPJrRzP9cFQ+rNU12pa3vZyYqVhPcU7XZawdT1d1PyUpaRo7rXV9ZqSsa7LoKKJxMMDXY/3Oxxd+XLqoKG63KD7C41sQHJlS8fqtdwJWB3HCthBNwaw1JB9neq3yfLtfnlSNP2iarjGDcmvH/UgY7/1XKMGXLNxwEwHcQ9qmo4gBILfN4vgcD/xcFuxdrt1aczWqikH+iV7T9cqtd+eKeHDcVGDS0IO2SPhU2N4/7dSD+bVIQdsFldjv6Cvj8mscP/JUxK3ZOc7isEwaX1B2p6Xl+0qKmH+emcf/ABypCHtA0pNjZvMDSf8AMa5n5gLzqjPTgmE6emqfVFgqfsbzb3+VQ391IQ1lLP8AYVMMn8kgP5LyqRneeK27Pbaq7XKCgoGbVRM7ZGN2OZJ8AN+fBRg09S5H9BCitN2SDT9ohoKdzn7G98j+MjjxcenlyG5CgEshCEJBCEHcgBROor/Raft76uvkwOEcbfjld0aP6wmdU6loNOUPtFW7alcCIYGn3pD+g6nkqGv97rb/AHB9ZcJMuO5jB8MbfwtHT81KRDY7qXUVbqGvNVWv2WNyIYWk7MTeg8ep5qGMjG81msSxp4jKt4IMRM07kSN5hKY2H7qQN2N+RsjkU0GTBgZ5oLQeKZNW3aOGkpyOZkgyD5g8k0C92DwKGAtJBWWR1HzRkdQgGZWvLiTvGOSbW1kdQkc0O471INZCcfEW7xvTeOqjQABJw0ZJIAA4lXz2Z6RGnrcautjAudU0beRvhZxDPPmfHyXK9kejzUys1BcY/wCDGf8ACRuHxu/H5Dl47+QVwjgqtkpCoQhQSCEIQAud1hqui01Q7c+JKqQfwacHe7xPRvj8kxrbWFNpmlLGbM9wkbmKDPAfid0H1PLqKLuVfU3Stlra6Z01RIfecfyA5AdFKWkMcvF2rL1XyVtwlMkz93QMA4NaOQ/ritJCFfMIBJkJUhaCjAheEhId7p5rFzeix4EKoMZac7OI3Y9OKYDS07Ldprxxa7mt0u3BNyBrjhw9UAyHA7juPRZJHRE/Cc+f7rEbTT74Oz1UgzWTXuHApGgEZG8LLCkGQmeOWV0ug9Lv1VdwyVpbb6fDql7Tx6MB6n6DPgoWy2qqvVygt9DHtTTOwCeDRzcegAXovTNjpdPWqG30bfdZve8jfI88XH+uGByVWESVPDHTwshhY1kcbQ1jGjAaBwA8E4hCqWBCEIDFzg1uXHAXHa41xBp+A09I1s1ye3LIzwjH4nfoOanL26tmop2Wx8UdVs4idKMtB6lUxd9GamZPLPUUslW55LnSxSCQuOeJ5n5Kikmwzna2rqK6rkqqyV0tRK7ae9+8kplO1FLUUriypglicOT2Fp+RTS34KghCE0AhCEALEsB54WSEBiGgc8oc3PoskIBk7jhIQs3N5rDJCaDAsxvacFKx20PEcQskxUOczEjCAQVAOp0JcDadVW6pccMdKIpP5X+7+oPovRY4LyrRTuqNgxgiTaAwOvJep4tru2B/xbIz5qrJRmhCFBIIQhAR8jDG8g78rBb0sQkbv4rSII3O4hc844y6ejc8MVQzYqImSt4bMjQ4fVclqLRtpnaaiGjbDke/3Pu7Pjgbl15cGjLiAOpWpPdLbBJ3VRcKON5+7JM0E+hKzbfpl4xb9FA36iqbHVd3WQF0Lie6njOGvHrwPgtBlXTO4SFng9v6q6b7a6KtgfBII6iim+EtdnZPgRzHEFU7qjTVTYZdvJmonnDJv0djgfoeXRa03938ZeSk688CtYXs7yMbbM42m7xlYkEcV0cNXTWOittDWN/w80BdOSCfeODvHTeVg1umY2F/thc3G5nfPdjyHFP3ST5R6X9Jm4JqXLOeSrO4V1AanYt8Mpj+86R2CfIfutb2qnzhznsOM725W0Loz4Rx3dFdSu6S4HkIYWyfZyMf5OGUpa5vxAj0WmnIImpANpOpmf3d5UAxcUkcYmkZG/OHOA3Jph2nEngnoGSzSsjpmufM8gRtYMlzuQA5qJb2vPJKxNadp2d6XjrdQ04aC6npXd/M52/OPhb6ux6ZV8heduzy/wBRQ60t5meRDUP9mlZwBD9wJ8nbP1XokcAsaozjFKb5NLJRlL+PgVCELUoCEIQAteoi2htDiOPithQ+rbm6z6buVwj+0gp3OZn8XBv1IUSSa5JitaSKx1hfJWyXa6RybbaaT2GhGcta4YEjwOu1kZ6NHJVPLK+aR0kzi97jlznbyT4qUqb3JUWSG1OibiOYymbaO08kuzkeqwfYq4U8VRHGySCUe49rxvz4HBXA39n1dNahFRR1Ggru+Klkp9raMbsmMncWH9j8sqRues7eY6yiq7fPM4OdG5myCxw8Sf2XKxafuFugfcJqllH3TdoYO07wGBu3+ac0fb6vUuoGUbXlrHvM9VIB9wcR4ZOBu6+Cp2pvSl9NWd814Gb0a25M/tOSFopSBGx0bw5rR06/MBRDI3ykRxBznHcABk+iuSfT9HAyophRxwulGJGtbstd6fqq0vFtq7BXbUEksbDkRzMOCPAkc1Cabw16fqYXR48/Qlu0zVPPe1g9lpmjafJKQDjwH7qKvEtJLXv/ALPYW0zAGMJJy/HFxz1VhWHR9Dre3Cam1LXsqogBNS1TWy92eoxs5aeRx9UlX2LXZhPsl2oZm8u8Y+M/+y7aakn3Nni/IdbOz+124l5Kw55T0VVPF9nM9vhncuxqeynVkGS2kp6gDh3VS3J9DhRFVojVNISJrDXkAZzHF3g/4krpPJIxlyl4SRxv8cYP0Wcz+9f7rSwY4Zymp7bX00gZU0NVC7PCSFzfzC6fTOhr9fZWmGjkp6Y7zU1ALGY8Ad7vQISQVJSzVVRHTUkT5p5HbLI2NyXHoFeXZ/oOHT7G19x2ZboRuxvbADyaeZ6n0G7jK6Q0ZbNMQgwNM9Y5uJKqQe8fAD7o8B65XS4UNknmTW1AbLrG5U8GYgyoMsJb91rvfbjyz9F6F0ndxfNPUFx3B88IMgHJ43OHzBVP9t9EYdV09SAcVNK3fj7zSQfoWqW7GtSxUzDZauQNZI8ugc47mv5t9RjHj5p6ILhQkyOqVQSCEIQAtG9W2G8Wupt1VnuamMxvLTgjPMeI4reQhKePUefLn2Uajo6wtghjr6Xb3SQyNa7Zzza4jBx6Lq6rSz7ZbHV9axlPS0UW1HCXZJI4AAcXE4HHiVa5C4LW94jMppnysjp6Y5e9xAG3/wDFy21witZ6/SdX1Fs1BP8A2/wVfdaG+3qEy1DIqaGMF7KYvO0fPx88Lu+xyyii0++6StxNXOy0kcI2nAHqcn5dFxV51XR+x1EFCZHyuYWteG4aM7id5zw8Fc9ipm0VkoKVgw2KmjYPRoWNaOj5OfbBRXsdrqNlZFh3uvHwuHLz8Fydztscgkp62FpBGCCMgj9V2q162jjrIix+5w+F3RLK95R5FVsq3qZU09gl0/XRXWyV01I5jsF2ztsa0/iGfh4ccjhw4robj2rSWeY01bZXSyBoLJY5w1rxjjgg4353b1KVEElPKYpW/sR+y5S86cZVsZSsifJBI4CHYGX07juGOrD05eWCKV2yhwejGdXUvLlz9kbeO2C/1ocy3w09Aw7tpo7x/wA3bvot7sojuGp9RTXK83GqqoqANeI5JnEGRxOzuzjAw4464XB3vTd3ssz2V1BUMjad0vdu2HDqDjC3dEy6mp7kX6VjndO8BsgYwOjIzu2s+7810Rk+7k2sop/Raqxfk9NgefzSgYUPpiW+yW8f3jgo4qvl7LISCPEHgfIkKZXWeA1jwEIQhBXnbTaDW6chuMTcy2+YPcQN4jd7rvrsn0VJROdFM2Rri3B345heqqqniq6eWnqGB8MrCx7Dwc0jBC87a10nV6XuLo3sc+hkcfZ6jG5w/Cejh9eKlMhnZaO7S3UzGUl5c6ohAw2du+Rg/wBQ+8PHj5q0LbdKK504nt9THUR5wSw5wehHEHwK8tFodxCktPaguGm7rHXUUhI3Nkie73ZWfhd+h5FS0QmeoEKPst3przaqa40bswTs2m54tPNp8Qcj0QqliQQhCADwXmXtDlr/AO9Vxpq8uAiqHGNnINJy0+OQQcr00qt7atNCtoKe80kLnVcDxDIGNyXxnOPkfoSsro7HTv8AjrlXdj9lI43YXpbSVwbdNNW2sjIO3TtD9+cPaNl31BXmuRjo3Fr2ua4cWkYIVidkWqTbri2x1b80tbJ/Ad/lzEcPJ2APPC5oeT0/kKXOvuXoudCVwLSQeISLQ8AYrKSOrh7uQAEb2uHELm6mnlpZu6l3HiDyI8F1aZq6aOqiLH/7T+E9VlOtS5Xk0jLGa9kvAlApqs+/wY8/e8D4qda1rW4aAB0AwuDqIX08z4nj327vMdVP2S8bexT1bve4Me48fA+Pir0X/wCMiJw9o6ABKkBylXYYghCEAJirpaetp309XBHNC/4o5GBzT5gp9CA5Wr7P9L1ERZ/ZEMZPB8TnMcPIgqh9SW+G2Xq4UFPL30VPO6NrzxIHXx5eivDtH1nDpe1FtPIx10qBs08RPwdZHDoPqfVeeZ5nyShznOc53vOc7iSc5J8VZFWWl2I6gbTvr7PVyhkRb7TCXcGnIa4euWn0KFWtrlqIaoupHObJ3ZBI6ZGf0QmDT1ghCFUsC5DtIu9ParJD7Ttfx6hrBsjJG4nP0XXEqle2i7e1Xumtsbsso49uT+d//wAA+ayvl2wZ3/G0u3qYr65/4aUN3tFxmET2NL84aZ4hg+qm6OGFtTAGwxgiVpaAwdRvVWHPNT2iIZa7V1ohL3u/xLXH3idzfeP0C8+OuSR9VfXGNcpfSZ6Lmi7wZG535rTwQSCMEKSTFRDtDab8QXoTh7R8OmaiEc0LBljXqaKCpc10rSXN3Ag4Ws6z0p4CQeTlIncFFXa9w0BMMeJZxxbnc3zKrJR8ssmyXt75YR3M0gkYNzHn4vI/upALg4rtcJsyPlawH4WNYAP3U/Y7tJUyez1G9+MtcBjPgtKr4t9pEq35J5CQJV1GYFVn2j9pDrJm32RgkqnFzH1b2ZijI3Oa3k9wzv5N55O5WRPGZY3xhz27TSNppwR4g9Vxmo9AUNfSzmljcag0rKOmbI4GOlZtjac0Y+LiSTknwygPPdZV1FfWPqq6eSeeQ7T5JHZcVi3JLnnhy8lYj+yG9yXp8bTTw290uWy97tFsZLt2OJIAA6bxv44sWHsv0oykZA+3Pe5owZjPIHu8chw+gVtIwqvssshvN9qWOB2IqQlxHDJc3H0BQrwsOm7Tp9szbRRtphMQXkOc4uxw3kndx3eJQo0YTCQpUKCSL1Beaax2yeuqydmMYYwcZHng0dSSq50voGe+Vct71a1zXVLzKKUOLXEnfl2N4HRvHr0VrSQxyFpexri05aSM4PULPZCpKCk9Z0VdRKmDVfDfspjtL0JBZ4BdbJEWUgIbUQgkiLo4c8Z3EJrsYtj6rUM1xcP4VHCQ08tt+7H/AOdr5q5LhRw19FPR1LdqGeN0bx1BGFqWCxUNgt7aK3RlkYO05zjlz3c3E8ys/wBFd/cjtXyc30jply/v8EokxvylQtzyjVqId22wcOIWtyzhSRWpUw7OXt+HiVjZD2iyZAaguvsMQhgI9okG4/gHXz6LlqWLvZi55yG7yepKyuE7qyqkncMl7ju6DkPktmlZsQgEYJ3lefOTZvGI6pPTsRkujHAHDGkn8v1UZvzuBPgOK7CxUBo6XMoxLJvd4dArdPBynosliJNKhC9Q5gQhCAMIQhACEIQAhCEAIQhACEIQAhCEAJCMjB4IQgI6KyW6GYSx0jA8HIO849CVC3y2dxVNfTN92Y7m5Aw7ohC574R7PBeEmmSFnsgpy2eqw6Ub2sHBn7lTY4IQtK4qMeCrbb5FQhC0IBCEIAQhCAEIQgP/2Q=="/>
          <p:cNvSpPr>
            <a:spLocks noChangeAspect="1" noChangeArrowheads="1"/>
          </p:cNvSpPr>
          <p:nvPr/>
        </p:nvSpPr>
        <p:spPr bwMode="auto">
          <a:xfrm>
            <a:off x="155575" y="-503238"/>
            <a:ext cx="1038225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4" name="Picture 4" descr="http://t2.gstatic.com/images?q=tbn:ANd9GcR5IByF0Agd3mbia7sRTMC6naTMO5sCUdEAIxPmuzYVqbbhDcU&amp;t=1&amp;usg=__zzVs9jQA9ZuDbDyiNHexENLIyjI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124200"/>
            <a:ext cx="21336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1087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Thank You !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THE END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0285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NewsPrint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03030" mc:Ignorable=""/>
      </a:dk2>
      <a:lt2>
        <a:srgbClr xmlns:mc="http://schemas.openxmlformats.org/markup-compatibility/2006" xmlns:a14="http://schemas.microsoft.com/office/drawing/2010/main" val="DEDEE0" mc:Ignorable=""/>
      </a:lt2>
      <a:accent1>
        <a:srgbClr xmlns:mc="http://schemas.openxmlformats.org/markup-compatibility/2006" xmlns:a14="http://schemas.microsoft.com/office/drawing/2010/main" val="AD0101" mc:Ignorable=""/>
      </a:accent1>
      <a:accent2>
        <a:srgbClr xmlns:mc="http://schemas.openxmlformats.org/markup-compatibility/2006" xmlns:a14="http://schemas.microsoft.com/office/drawing/2010/main" val="726056" mc:Ignorable=""/>
      </a:accent2>
      <a:accent3>
        <a:srgbClr xmlns:mc="http://schemas.openxmlformats.org/markup-compatibility/2006" xmlns:a14="http://schemas.microsoft.com/office/drawing/2010/main" val="AC956E" mc:Ignorable=""/>
      </a:accent3>
      <a:accent4>
        <a:srgbClr xmlns:mc="http://schemas.openxmlformats.org/markup-compatibility/2006" xmlns:a14="http://schemas.microsoft.com/office/drawing/2010/main" val="808DA9" mc:Ignorable=""/>
      </a:accent4>
      <a:accent5>
        <a:srgbClr xmlns:mc="http://schemas.openxmlformats.org/markup-compatibility/2006" xmlns:a14="http://schemas.microsoft.com/office/drawing/2010/main" val="424E5B" mc:Ignorable=""/>
      </a:accent5>
      <a:accent6>
        <a:srgbClr xmlns:mc="http://schemas.openxmlformats.org/markup-compatibility/2006" xmlns:a14="http://schemas.microsoft.com/office/drawing/2010/main" val="730E00" mc:Ignorable=""/>
      </a:accent6>
      <a:hlink>
        <a:srgbClr xmlns:mc="http://schemas.openxmlformats.org/markup-compatibility/2006" xmlns:a14="http://schemas.microsoft.com/office/drawing/2010/main" val="D26900" mc:Ignorable=""/>
      </a:hlink>
      <a:folHlink>
        <a:srgbClr xmlns:mc="http://schemas.openxmlformats.org/markup-compatibility/2006" xmlns:a14="http://schemas.microsoft.com/office/drawing/2010/main" val="D89243" mc:Ignorable="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441</TotalTime>
  <Words>73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Get to know ME..</vt:lpstr>
      <vt:lpstr>Family</vt:lpstr>
      <vt:lpstr>Activities</vt:lpstr>
      <vt:lpstr>Music</vt:lpstr>
      <vt:lpstr>Sports</vt:lpstr>
      <vt:lpstr>Goals</vt:lpstr>
      <vt:lpstr>Thank You 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to know ME..</dc:title>
  <dc:creator>Steven</dc:creator>
  <cp:lastModifiedBy>Steven</cp:lastModifiedBy>
  <cp:revision>4</cp:revision>
  <dcterms:created xsi:type="dcterms:W3CDTF">2010-10-17T05:17:22Z</dcterms:created>
  <dcterms:modified xsi:type="dcterms:W3CDTF">2010-10-17T12:38:49Z</dcterms:modified>
</cp:coreProperties>
</file>